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1721" r:id="rId5"/>
    <p:sldId id="1704" r:id="rId6"/>
    <p:sldId id="1723" r:id="rId7"/>
    <p:sldId id="310" r:id="rId8"/>
    <p:sldId id="1722" r:id="rId9"/>
    <p:sldId id="1735" r:id="rId10"/>
    <p:sldId id="1736" r:id="rId11"/>
    <p:sldId id="1737" r:id="rId12"/>
    <p:sldId id="1702" r:id="rId13"/>
    <p:sldId id="1724" r:id="rId14"/>
    <p:sldId id="1738" r:id="rId15"/>
    <p:sldId id="1739" r:id="rId16"/>
    <p:sldId id="1740" r:id="rId17"/>
    <p:sldId id="171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BF0EB"/>
    <a:srgbClr val="486AE5"/>
    <a:srgbClr val="F2F3F7"/>
    <a:srgbClr val="BCE4E6"/>
    <a:srgbClr val="50CFDA"/>
    <a:srgbClr val="535351"/>
    <a:srgbClr val="C6EBE8"/>
    <a:srgbClr val="C4E6BB"/>
    <a:srgbClr val="B6E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138" d="100"/>
          <a:sy n="138" d="100"/>
        </p:scale>
        <p:origin x="46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14-Aug-19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14-Aug-19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3352D0-4FDE-4AD3-A627-CAA9A2657822}"/>
              </a:ext>
            </a:extLst>
          </p:cNvPr>
          <p:cNvSpPr/>
          <p:nvPr userDrawn="1"/>
        </p:nvSpPr>
        <p:spPr>
          <a:xfrm>
            <a:off x="0" y="0"/>
            <a:ext cx="9159213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F7C2C70-715F-43E8-A843-B8781DDAB383}"/>
              </a:ext>
            </a:extLst>
          </p:cNvPr>
          <p:cNvSpPr/>
          <p:nvPr userDrawn="1"/>
        </p:nvSpPr>
        <p:spPr>
          <a:xfrm>
            <a:off x="3619498" y="-1594761"/>
            <a:ext cx="3445911" cy="3445911"/>
          </a:xfrm>
          <a:prstGeom prst="ellipse">
            <a:avLst/>
          </a:prstGeom>
          <a:solidFill>
            <a:srgbClr val="92D3D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D9A271-A9E2-429B-B1DE-970EB34F47F3}"/>
              </a:ext>
            </a:extLst>
          </p:cNvPr>
          <p:cNvSpPr/>
          <p:nvPr userDrawn="1"/>
        </p:nvSpPr>
        <p:spPr>
          <a:xfrm>
            <a:off x="2195736" y="-715704"/>
            <a:ext cx="3059375" cy="3059375"/>
          </a:xfrm>
          <a:prstGeom prst="ellipse">
            <a:avLst/>
          </a:prstGeom>
          <a:noFill/>
          <a:ln w="22225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C1530D-AD3F-45E3-8829-661C5E91EF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316320-8226-43B5-B5B9-1564CDB916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455">
            <a:off x="7115730" y="-402194"/>
            <a:ext cx="926601" cy="1954985"/>
          </a:xfrm>
          <a:prstGeom prst="rect">
            <a:avLst/>
          </a:prstGeom>
        </p:spPr>
      </p:pic>
      <p:pic>
        <p:nvPicPr>
          <p:cNvPr id="9" name="Picture 8" descr="A picture containing satellite, table, transport&#10;&#10;Description automatically generated">
            <a:extLst>
              <a:ext uri="{FF2B5EF4-FFF2-40B4-BE49-F238E27FC236}">
                <a16:creationId xmlns:a16="http://schemas.microsoft.com/office/drawing/2014/main" id="{5D045FC0-1054-49F1-96CD-B0B952DABF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94" y="-331639"/>
            <a:ext cx="4944285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396D5A-3C85-4BB6-A8FD-896333BC5E51}"/>
              </a:ext>
            </a:extLst>
          </p:cNvPr>
          <p:cNvSpPr/>
          <p:nvPr userDrawn="1"/>
        </p:nvSpPr>
        <p:spPr>
          <a:xfrm>
            <a:off x="0" y="0"/>
            <a:ext cx="9159213" cy="3219822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title Edit title Edit title Edit title Edit title Edit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76F8651E-EE10-47D2-9B27-8D0E3CDEEB2D}"/>
              </a:ext>
            </a:extLst>
          </p:cNvPr>
          <p:cNvSpPr/>
          <p:nvPr userDrawn="1"/>
        </p:nvSpPr>
        <p:spPr>
          <a:xfrm>
            <a:off x="518585" y="1185596"/>
            <a:ext cx="4068452" cy="4068452"/>
          </a:xfrm>
          <a:prstGeom prst="pie">
            <a:avLst>
              <a:gd name="adj1" fmla="val 10805001"/>
              <a:gd name="adj2" fmla="val 21571408"/>
            </a:avLst>
          </a:prstGeom>
          <a:solidFill>
            <a:srgbClr val="50CFDA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artial Circle 8">
            <a:extLst>
              <a:ext uri="{FF2B5EF4-FFF2-40B4-BE49-F238E27FC236}">
                <a16:creationId xmlns:a16="http://schemas.microsoft.com/office/drawing/2014/main" id="{63BFBEDA-FBA4-4D99-927F-BA91E343DD23}"/>
              </a:ext>
            </a:extLst>
          </p:cNvPr>
          <p:cNvSpPr/>
          <p:nvPr userDrawn="1"/>
        </p:nvSpPr>
        <p:spPr>
          <a:xfrm>
            <a:off x="3542921" y="1892239"/>
            <a:ext cx="2610290" cy="2610290"/>
          </a:xfrm>
          <a:prstGeom prst="pie">
            <a:avLst>
              <a:gd name="adj1" fmla="val 10805001"/>
              <a:gd name="adj2" fmla="val 21571408"/>
            </a:avLst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1" name="Graphic 220">
            <a:extLst>
              <a:ext uri="{FF2B5EF4-FFF2-40B4-BE49-F238E27FC236}">
                <a16:creationId xmlns:a16="http://schemas.microsoft.com/office/drawing/2014/main" id="{09E6AAF7-C755-438D-9E91-08EA93C6C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37" y="1508784"/>
            <a:ext cx="7377360" cy="1729069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1ECFF817-4CB2-4F01-B8BB-858E57D2BE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2801" y="4339340"/>
            <a:ext cx="737143" cy="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ndoor, table, wall, computer&#10;&#10;Description automatically generated">
            <a:extLst>
              <a:ext uri="{FF2B5EF4-FFF2-40B4-BE49-F238E27FC236}">
                <a16:creationId xmlns:a16="http://schemas.microsoft.com/office/drawing/2014/main" id="{FECC811C-AA4C-4F47-A7C2-FA1FF28BB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/>
          <a:stretch/>
        </p:blipFill>
        <p:spPr>
          <a:xfrm>
            <a:off x="0" y="-20538"/>
            <a:ext cx="9144000" cy="32006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title Edit title Edit title Edit title Edit title Edit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B5159E-1762-4ECE-ABED-0AAB80E762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2801" y="4339340"/>
            <a:ext cx="737143" cy="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396D5A-3C85-4BB6-A8FD-896333BC5E51}"/>
              </a:ext>
            </a:extLst>
          </p:cNvPr>
          <p:cNvSpPr/>
          <p:nvPr userDrawn="1"/>
        </p:nvSpPr>
        <p:spPr>
          <a:xfrm>
            <a:off x="0" y="0"/>
            <a:ext cx="9159213" cy="3219822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76F8651E-EE10-47D2-9B27-8D0E3CDEEB2D}"/>
              </a:ext>
            </a:extLst>
          </p:cNvPr>
          <p:cNvSpPr/>
          <p:nvPr userDrawn="1"/>
        </p:nvSpPr>
        <p:spPr>
          <a:xfrm>
            <a:off x="152510" y="1185596"/>
            <a:ext cx="4068452" cy="4068452"/>
          </a:xfrm>
          <a:prstGeom prst="pie">
            <a:avLst>
              <a:gd name="adj1" fmla="val 10805001"/>
              <a:gd name="adj2" fmla="val 21571408"/>
            </a:avLst>
          </a:prstGeom>
          <a:solidFill>
            <a:srgbClr val="50CFDA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artial Circle 8">
            <a:extLst>
              <a:ext uri="{FF2B5EF4-FFF2-40B4-BE49-F238E27FC236}">
                <a16:creationId xmlns:a16="http://schemas.microsoft.com/office/drawing/2014/main" id="{63BFBEDA-FBA4-4D99-927F-BA91E343DD23}"/>
              </a:ext>
            </a:extLst>
          </p:cNvPr>
          <p:cNvSpPr/>
          <p:nvPr userDrawn="1"/>
        </p:nvSpPr>
        <p:spPr>
          <a:xfrm>
            <a:off x="793358" y="1909509"/>
            <a:ext cx="2610290" cy="2610290"/>
          </a:xfrm>
          <a:prstGeom prst="pie">
            <a:avLst>
              <a:gd name="adj1" fmla="val 10805001"/>
              <a:gd name="adj2" fmla="val 21571408"/>
            </a:avLst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title Edit title Edit title Edit title Edit title Edit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47789-15C7-4B60-B366-123983173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2801" y="4339340"/>
            <a:ext cx="737143" cy="651451"/>
          </a:xfrm>
          <a:prstGeom prst="rect">
            <a:avLst/>
          </a:prstGeom>
        </p:spPr>
      </p:pic>
      <p:pic>
        <p:nvPicPr>
          <p:cNvPr id="15" name="Picture 14" descr="A hand holding a book&#10;&#10;Description automatically generated">
            <a:extLst>
              <a:ext uri="{FF2B5EF4-FFF2-40B4-BE49-F238E27FC236}">
                <a16:creationId xmlns:a16="http://schemas.microsoft.com/office/drawing/2014/main" id="{FF0C8E5B-B28D-499F-B0FD-0E2AA4DE7F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" y="0"/>
            <a:ext cx="5838070" cy="32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9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4D5728A-084D-4E7A-80D6-0DD8A8710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"/>
          <a:stretch/>
        </p:blipFill>
        <p:spPr>
          <a:xfrm>
            <a:off x="0" y="-72008"/>
            <a:ext cx="9144000" cy="52155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11EFE-3241-4AF6-ABA5-B44E0C8CB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A06BE27-A44C-47C2-B41A-13CBC7BC5B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28917" y="3095179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BBE18A-B996-41E2-8AA1-E9CBB4B55712}"/>
              </a:ext>
            </a:extLst>
          </p:cNvPr>
          <p:cNvCxnSpPr>
            <a:cxnSpLocks/>
          </p:cNvCxnSpPr>
          <p:nvPr userDrawn="1"/>
        </p:nvCxnSpPr>
        <p:spPr>
          <a:xfrm>
            <a:off x="5220072" y="3073855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86C149-0D12-4832-96D8-277B927D35EC}"/>
              </a:ext>
            </a:extLst>
          </p:cNvPr>
          <p:cNvSpPr txBox="1"/>
          <p:nvPr userDrawn="1"/>
        </p:nvSpPr>
        <p:spPr>
          <a:xfrm>
            <a:off x="5508104" y="249974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THANK YOU!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5E4BC6-997A-4208-A583-63B9C0AE1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E06399-0C29-4E11-BD5D-8EACF2E167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87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A7202F-AC5D-4BD0-8591-C4459C31951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C29FB5-2243-4F66-A433-A8FAA56BAA2B}"/>
              </a:ext>
            </a:extLst>
          </p:cNvPr>
          <p:cNvSpPr/>
          <p:nvPr userDrawn="1"/>
        </p:nvSpPr>
        <p:spPr>
          <a:xfrm>
            <a:off x="971600" y="267494"/>
            <a:ext cx="3168352" cy="3168352"/>
          </a:xfrm>
          <a:prstGeom prst="ellipse">
            <a:avLst/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11EFE-3241-4AF6-ABA5-B44E0C8CB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A06BE27-A44C-47C2-B41A-13CBC7BC5B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93186" y="3257214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BBE18A-B996-41E2-8AA1-E9CBB4B55712}"/>
              </a:ext>
            </a:extLst>
          </p:cNvPr>
          <p:cNvCxnSpPr>
            <a:cxnSpLocks/>
          </p:cNvCxnSpPr>
          <p:nvPr userDrawn="1"/>
        </p:nvCxnSpPr>
        <p:spPr>
          <a:xfrm>
            <a:off x="3984341" y="3235890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86C149-0D12-4832-96D8-277B927D35EC}"/>
              </a:ext>
            </a:extLst>
          </p:cNvPr>
          <p:cNvSpPr txBox="1"/>
          <p:nvPr userDrawn="1"/>
        </p:nvSpPr>
        <p:spPr>
          <a:xfrm>
            <a:off x="4272373" y="266177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THANK YOU!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C5DE654B-4784-4AC4-B47A-A7302E544B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855" y="977063"/>
            <a:ext cx="7164387" cy="1590675"/>
            <a:chOff x="249" y="925"/>
            <a:chExt cx="4513" cy="1002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BE7C247A-7535-45D3-9D85-8F985F669D3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49" y="925"/>
              <a:ext cx="4513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205">
              <a:extLst>
                <a:ext uri="{FF2B5EF4-FFF2-40B4-BE49-F238E27FC236}">
                  <a16:creationId xmlns:a16="http://schemas.microsoft.com/office/drawing/2014/main" id="{BD7925A6-5642-4B2F-A549-6B20D2C88D2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9" y="925"/>
              <a:ext cx="4513" cy="1001"/>
              <a:chOff x="249" y="925"/>
              <a:chExt cx="4513" cy="1001"/>
            </a:xfrm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F06002E6-4902-42AD-8AEF-9770D3CD1E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437"/>
                <a:ext cx="272" cy="447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56491E80-DB66-4CF0-936C-A8F9C1FFAD7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427"/>
                <a:ext cx="292" cy="467"/>
              </a:xfrm>
              <a:custGeom>
                <a:avLst/>
                <a:gdLst>
                  <a:gd name="T0" fmla="*/ 845 w 874"/>
                  <a:gd name="T1" fmla="*/ 1400 h 1400"/>
                  <a:gd name="T2" fmla="*/ 29 w 874"/>
                  <a:gd name="T3" fmla="*/ 1400 h 1400"/>
                  <a:gd name="T4" fmla="*/ 29 w 874"/>
                  <a:gd name="T5" fmla="*/ 1400 h 1400"/>
                  <a:gd name="T6" fmla="*/ 22 w 874"/>
                  <a:gd name="T7" fmla="*/ 1399 h 1400"/>
                  <a:gd name="T8" fmla="*/ 17 w 874"/>
                  <a:gd name="T9" fmla="*/ 1397 h 1400"/>
                  <a:gd name="T10" fmla="*/ 12 w 874"/>
                  <a:gd name="T11" fmla="*/ 1395 h 1400"/>
                  <a:gd name="T12" fmla="*/ 8 w 874"/>
                  <a:gd name="T13" fmla="*/ 1391 h 1400"/>
                  <a:gd name="T14" fmla="*/ 4 w 874"/>
                  <a:gd name="T15" fmla="*/ 1387 h 1400"/>
                  <a:gd name="T16" fmla="*/ 1 w 874"/>
                  <a:gd name="T17" fmla="*/ 1382 h 1400"/>
                  <a:gd name="T18" fmla="*/ 0 w 874"/>
                  <a:gd name="T19" fmla="*/ 1376 h 1400"/>
                  <a:gd name="T20" fmla="*/ 0 w 874"/>
                  <a:gd name="T21" fmla="*/ 1371 h 1400"/>
                  <a:gd name="T22" fmla="*/ 0 w 874"/>
                  <a:gd name="T23" fmla="*/ 29 h 1400"/>
                  <a:gd name="T24" fmla="*/ 0 w 874"/>
                  <a:gd name="T25" fmla="*/ 29 h 1400"/>
                  <a:gd name="T26" fmla="*/ 0 w 874"/>
                  <a:gd name="T27" fmla="*/ 24 h 1400"/>
                  <a:gd name="T28" fmla="*/ 1 w 874"/>
                  <a:gd name="T29" fmla="*/ 18 h 1400"/>
                  <a:gd name="T30" fmla="*/ 4 w 874"/>
                  <a:gd name="T31" fmla="*/ 13 h 1400"/>
                  <a:gd name="T32" fmla="*/ 8 w 874"/>
                  <a:gd name="T33" fmla="*/ 9 h 1400"/>
                  <a:gd name="T34" fmla="*/ 12 w 874"/>
                  <a:gd name="T35" fmla="*/ 5 h 1400"/>
                  <a:gd name="T36" fmla="*/ 17 w 874"/>
                  <a:gd name="T37" fmla="*/ 3 h 1400"/>
                  <a:gd name="T38" fmla="*/ 22 w 874"/>
                  <a:gd name="T39" fmla="*/ 1 h 1400"/>
                  <a:gd name="T40" fmla="*/ 29 w 874"/>
                  <a:gd name="T41" fmla="*/ 0 h 1400"/>
                  <a:gd name="T42" fmla="*/ 845 w 874"/>
                  <a:gd name="T43" fmla="*/ 0 h 1400"/>
                  <a:gd name="T44" fmla="*/ 845 w 874"/>
                  <a:gd name="T45" fmla="*/ 0 h 1400"/>
                  <a:gd name="T46" fmla="*/ 851 w 874"/>
                  <a:gd name="T47" fmla="*/ 1 h 1400"/>
                  <a:gd name="T48" fmla="*/ 857 w 874"/>
                  <a:gd name="T49" fmla="*/ 3 h 1400"/>
                  <a:gd name="T50" fmla="*/ 862 w 874"/>
                  <a:gd name="T51" fmla="*/ 5 h 1400"/>
                  <a:gd name="T52" fmla="*/ 866 w 874"/>
                  <a:gd name="T53" fmla="*/ 9 h 1400"/>
                  <a:gd name="T54" fmla="*/ 870 w 874"/>
                  <a:gd name="T55" fmla="*/ 13 h 1400"/>
                  <a:gd name="T56" fmla="*/ 873 w 874"/>
                  <a:gd name="T57" fmla="*/ 18 h 1400"/>
                  <a:gd name="T58" fmla="*/ 874 w 874"/>
                  <a:gd name="T59" fmla="*/ 24 h 1400"/>
                  <a:gd name="T60" fmla="*/ 874 w 874"/>
                  <a:gd name="T61" fmla="*/ 29 h 1400"/>
                  <a:gd name="T62" fmla="*/ 874 w 874"/>
                  <a:gd name="T63" fmla="*/ 1371 h 1400"/>
                  <a:gd name="T64" fmla="*/ 874 w 874"/>
                  <a:gd name="T65" fmla="*/ 1371 h 1400"/>
                  <a:gd name="T66" fmla="*/ 874 w 874"/>
                  <a:gd name="T67" fmla="*/ 1376 h 1400"/>
                  <a:gd name="T68" fmla="*/ 873 w 874"/>
                  <a:gd name="T69" fmla="*/ 1382 h 1400"/>
                  <a:gd name="T70" fmla="*/ 870 w 874"/>
                  <a:gd name="T71" fmla="*/ 1387 h 1400"/>
                  <a:gd name="T72" fmla="*/ 866 w 874"/>
                  <a:gd name="T73" fmla="*/ 1391 h 1400"/>
                  <a:gd name="T74" fmla="*/ 862 w 874"/>
                  <a:gd name="T75" fmla="*/ 1395 h 1400"/>
                  <a:gd name="T76" fmla="*/ 857 w 874"/>
                  <a:gd name="T77" fmla="*/ 1397 h 1400"/>
                  <a:gd name="T78" fmla="*/ 851 w 874"/>
                  <a:gd name="T79" fmla="*/ 1399 h 1400"/>
                  <a:gd name="T80" fmla="*/ 845 w 874"/>
                  <a:gd name="T81" fmla="*/ 1400 h 1400"/>
                  <a:gd name="T82" fmla="*/ 845 w 874"/>
                  <a:gd name="T83" fmla="*/ 1400 h 1400"/>
                  <a:gd name="T84" fmla="*/ 58 w 874"/>
                  <a:gd name="T85" fmla="*/ 1342 h 1400"/>
                  <a:gd name="T86" fmla="*/ 816 w 874"/>
                  <a:gd name="T87" fmla="*/ 1342 h 1400"/>
                  <a:gd name="T88" fmla="*/ 816 w 874"/>
                  <a:gd name="T89" fmla="*/ 58 h 1400"/>
                  <a:gd name="T90" fmla="*/ 58 w 874"/>
                  <a:gd name="T91" fmla="*/ 58 h 1400"/>
                  <a:gd name="T92" fmla="*/ 58 w 874"/>
                  <a:gd name="T93" fmla="*/ 1342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74" h="1400">
                    <a:moveTo>
                      <a:pt x="845" y="1400"/>
                    </a:moveTo>
                    <a:lnTo>
                      <a:pt x="29" y="1400"/>
                    </a:lnTo>
                    <a:lnTo>
                      <a:pt x="29" y="1400"/>
                    </a:lnTo>
                    <a:lnTo>
                      <a:pt x="22" y="1399"/>
                    </a:lnTo>
                    <a:lnTo>
                      <a:pt x="17" y="1397"/>
                    </a:lnTo>
                    <a:lnTo>
                      <a:pt x="12" y="1395"/>
                    </a:lnTo>
                    <a:lnTo>
                      <a:pt x="8" y="1391"/>
                    </a:lnTo>
                    <a:lnTo>
                      <a:pt x="4" y="1387"/>
                    </a:lnTo>
                    <a:lnTo>
                      <a:pt x="1" y="1382"/>
                    </a:lnTo>
                    <a:lnTo>
                      <a:pt x="0" y="1376"/>
                    </a:lnTo>
                    <a:lnTo>
                      <a:pt x="0" y="137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845" y="0"/>
                    </a:lnTo>
                    <a:lnTo>
                      <a:pt x="845" y="0"/>
                    </a:lnTo>
                    <a:lnTo>
                      <a:pt x="851" y="1"/>
                    </a:lnTo>
                    <a:lnTo>
                      <a:pt x="857" y="3"/>
                    </a:lnTo>
                    <a:lnTo>
                      <a:pt x="862" y="5"/>
                    </a:lnTo>
                    <a:lnTo>
                      <a:pt x="866" y="9"/>
                    </a:lnTo>
                    <a:lnTo>
                      <a:pt x="870" y="13"/>
                    </a:lnTo>
                    <a:lnTo>
                      <a:pt x="873" y="18"/>
                    </a:lnTo>
                    <a:lnTo>
                      <a:pt x="874" y="24"/>
                    </a:lnTo>
                    <a:lnTo>
                      <a:pt x="874" y="29"/>
                    </a:lnTo>
                    <a:lnTo>
                      <a:pt x="874" y="1371"/>
                    </a:lnTo>
                    <a:lnTo>
                      <a:pt x="874" y="1371"/>
                    </a:lnTo>
                    <a:lnTo>
                      <a:pt x="874" y="1376"/>
                    </a:lnTo>
                    <a:lnTo>
                      <a:pt x="873" y="1382"/>
                    </a:lnTo>
                    <a:lnTo>
                      <a:pt x="870" y="1387"/>
                    </a:lnTo>
                    <a:lnTo>
                      <a:pt x="866" y="1391"/>
                    </a:lnTo>
                    <a:lnTo>
                      <a:pt x="862" y="1395"/>
                    </a:lnTo>
                    <a:lnTo>
                      <a:pt x="857" y="1397"/>
                    </a:lnTo>
                    <a:lnTo>
                      <a:pt x="851" y="1399"/>
                    </a:lnTo>
                    <a:lnTo>
                      <a:pt x="845" y="1400"/>
                    </a:lnTo>
                    <a:lnTo>
                      <a:pt x="845" y="1400"/>
                    </a:lnTo>
                    <a:close/>
                    <a:moveTo>
                      <a:pt x="58" y="1342"/>
                    </a:moveTo>
                    <a:lnTo>
                      <a:pt x="816" y="1342"/>
                    </a:lnTo>
                    <a:lnTo>
                      <a:pt x="816" y="58"/>
                    </a:lnTo>
                    <a:lnTo>
                      <a:pt x="58" y="58"/>
                    </a:lnTo>
                    <a:lnTo>
                      <a:pt x="58" y="13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7">
                <a:extLst>
                  <a:ext uri="{FF2B5EF4-FFF2-40B4-BE49-F238E27FC236}">
                    <a16:creationId xmlns:a16="http://schemas.microsoft.com/office/drawing/2014/main" id="{86BB29C3-EF5D-47A7-BA30-C08ED30780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701"/>
                <a:ext cx="171" cy="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2E44BCF7-79A4-437C-B73A-84E0725B7FC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691"/>
                <a:ext cx="191" cy="59"/>
              </a:xfrm>
              <a:custGeom>
                <a:avLst/>
                <a:gdLst>
                  <a:gd name="T0" fmla="*/ 542 w 571"/>
                  <a:gd name="T1" fmla="*/ 175 h 175"/>
                  <a:gd name="T2" fmla="*/ 29 w 571"/>
                  <a:gd name="T3" fmla="*/ 175 h 175"/>
                  <a:gd name="T4" fmla="*/ 29 w 571"/>
                  <a:gd name="T5" fmla="*/ 175 h 175"/>
                  <a:gd name="T6" fmla="*/ 22 w 571"/>
                  <a:gd name="T7" fmla="*/ 175 h 175"/>
                  <a:gd name="T8" fmla="*/ 17 w 571"/>
                  <a:gd name="T9" fmla="*/ 174 h 175"/>
                  <a:gd name="T10" fmla="*/ 12 w 571"/>
                  <a:gd name="T11" fmla="*/ 171 h 175"/>
                  <a:gd name="T12" fmla="*/ 8 w 571"/>
                  <a:gd name="T13" fmla="*/ 167 h 175"/>
                  <a:gd name="T14" fmla="*/ 4 w 571"/>
                  <a:gd name="T15" fmla="*/ 163 h 175"/>
                  <a:gd name="T16" fmla="*/ 1 w 571"/>
                  <a:gd name="T17" fmla="*/ 158 h 175"/>
                  <a:gd name="T18" fmla="*/ 0 w 571"/>
                  <a:gd name="T19" fmla="*/ 153 h 175"/>
                  <a:gd name="T20" fmla="*/ 0 w 571"/>
                  <a:gd name="T21" fmla="*/ 146 h 175"/>
                  <a:gd name="T22" fmla="*/ 0 w 571"/>
                  <a:gd name="T23" fmla="*/ 29 h 175"/>
                  <a:gd name="T24" fmla="*/ 0 w 571"/>
                  <a:gd name="T25" fmla="*/ 29 h 175"/>
                  <a:gd name="T26" fmla="*/ 0 w 571"/>
                  <a:gd name="T27" fmla="*/ 23 h 175"/>
                  <a:gd name="T28" fmla="*/ 1 w 571"/>
                  <a:gd name="T29" fmla="*/ 18 h 175"/>
                  <a:gd name="T30" fmla="*/ 4 w 571"/>
                  <a:gd name="T31" fmla="*/ 13 h 175"/>
                  <a:gd name="T32" fmla="*/ 8 w 571"/>
                  <a:gd name="T33" fmla="*/ 9 h 175"/>
                  <a:gd name="T34" fmla="*/ 12 w 571"/>
                  <a:gd name="T35" fmla="*/ 5 h 175"/>
                  <a:gd name="T36" fmla="*/ 17 w 571"/>
                  <a:gd name="T37" fmla="*/ 2 h 175"/>
                  <a:gd name="T38" fmla="*/ 22 w 571"/>
                  <a:gd name="T39" fmla="*/ 1 h 175"/>
                  <a:gd name="T40" fmla="*/ 29 w 571"/>
                  <a:gd name="T41" fmla="*/ 0 h 175"/>
                  <a:gd name="T42" fmla="*/ 542 w 571"/>
                  <a:gd name="T43" fmla="*/ 0 h 175"/>
                  <a:gd name="T44" fmla="*/ 542 w 571"/>
                  <a:gd name="T45" fmla="*/ 0 h 175"/>
                  <a:gd name="T46" fmla="*/ 549 w 571"/>
                  <a:gd name="T47" fmla="*/ 1 h 175"/>
                  <a:gd name="T48" fmla="*/ 554 w 571"/>
                  <a:gd name="T49" fmla="*/ 2 h 175"/>
                  <a:gd name="T50" fmla="*/ 560 w 571"/>
                  <a:gd name="T51" fmla="*/ 5 h 175"/>
                  <a:gd name="T52" fmla="*/ 564 w 571"/>
                  <a:gd name="T53" fmla="*/ 9 h 175"/>
                  <a:gd name="T54" fmla="*/ 566 w 571"/>
                  <a:gd name="T55" fmla="*/ 13 h 175"/>
                  <a:gd name="T56" fmla="*/ 569 w 571"/>
                  <a:gd name="T57" fmla="*/ 18 h 175"/>
                  <a:gd name="T58" fmla="*/ 571 w 571"/>
                  <a:gd name="T59" fmla="*/ 23 h 175"/>
                  <a:gd name="T60" fmla="*/ 571 w 571"/>
                  <a:gd name="T61" fmla="*/ 29 h 175"/>
                  <a:gd name="T62" fmla="*/ 571 w 571"/>
                  <a:gd name="T63" fmla="*/ 146 h 175"/>
                  <a:gd name="T64" fmla="*/ 571 w 571"/>
                  <a:gd name="T65" fmla="*/ 146 h 175"/>
                  <a:gd name="T66" fmla="*/ 571 w 571"/>
                  <a:gd name="T67" fmla="*/ 153 h 175"/>
                  <a:gd name="T68" fmla="*/ 569 w 571"/>
                  <a:gd name="T69" fmla="*/ 158 h 175"/>
                  <a:gd name="T70" fmla="*/ 566 w 571"/>
                  <a:gd name="T71" fmla="*/ 163 h 175"/>
                  <a:gd name="T72" fmla="*/ 564 w 571"/>
                  <a:gd name="T73" fmla="*/ 167 h 175"/>
                  <a:gd name="T74" fmla="*/ 560 w 571"/>
                  <a:gd name="T75" fmla="*/ 171 h 175"/>
                  <a:gd name="T76" fmla="*/ 554 w 571"/>
                  <a:gd name="T77" fmla="*/ 174 h 175"/>
                  <a:gd name="T78" fmla="*/ 549 w 571"/>
                  <a:gd name="T79" fmla="*/ 175 h 175"/>
                  <a:gd name="T80" fmla="*/ 542 w 571"/>
                  <a:gd name="T81" fmla="*/ 175 h 175"/>
                  <a:gd name="T82" fmla="*/ 542 w 571"/>
                  <a:gd name="T83" fmla="*/ 175 h 175"/>
                  <a:gd name="T84" fmla="*/ 58 w 571"/>
                  <a:gd name="T85" fmla="*/ 117 h 175"/>
                  <a:gd name="T86" fmla="*/ 513 w 571"/>
                  <a:gd name="T87" fmla="*/ 117 h 175"/>
                  <a:gd name="T88" fmla="*/ 513 w 571"/>
                  <a:gd name="T89" fmla="*/ 58 h 175"/>
                  <a:gd name="T90" fmla="*/ 58 w 571"/>
                  <a:gd name="T91" fmla="*/ 58 h 175"/>
                  <a:gd name="T92" fmla="*/ 58 w 571"/>
                  <a:gd name="T93" fmla="*/ 11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1" h="175">
                    <a:moveTo>
                      <a:pt x="542" y="175"/>
                    </a:moveTo>
                    <a:lnTo>
                      <a:pt x="29" y="175"/>
                    </a:lnTo>
                    <a:lnTo>
                      <a:pt x="29" y="175"/>
                    </a:lnTo>
                    <a:lnTo>
                      <a:pt x="22" y="175"/>
                    </a:lnTo>
                    <a:lnTo>
                      <a:pt x="17" y="174"/>
                    </a:lnTo>
                    <a:lnTo>
                      <a:pt x="12" y="171"/>
                    </a:lnTo>
                    <a:lnTo>
                      <a:pt x="8" y="167"/>
                    </a:lnTo>
                    <a:lnTo>
                      <a:pt x="4" y="163"/>
                    </a:lnTo>
                    <a:lnTo>
                      <a:pt x="1" y="158"/>
                    </a:lnTo>
                    <a:lnTo>
                      <a:pt x="0" y="153"/>
                    </a:lnTo>
                    <a:lnTo>
                      <a:pt x="0" y="14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42" y="0"/>
                    </a:lnTo>
                    <a:lnTo>
                      <a:pt x="542" y="0"/>
                    </a:lnTo>
                    <a:lnTo>
                      <a:pt x="549" y="1"/>
                    </a:lnTo>
                    <a:lnTo>
                      <a:pt x="554" y="2"/>
                    </a:lnTo>
                    <a:lnTo>
                      <a:pt x="560" y="5"/>
                    </a:lnTo>
                    <a:lnTo>
                      <a:pt x="564" y="9"/>
                    </a:lnTo>
                    <a:lnTo>
                      <a:pt x="566" y="13"/>
                    </a:lnTo>
                    <a:lnTo>
                      <a:pt x="569" y="18"/>
                    </a:lnTo>
                    <a:lnTo>
                      <a:pt x="571" y="23"/>
                    </a:lnTo>
                    <a:lnTo>
                      <a:pt x="571" y="29"/>
                    </a:lnTo>
                    <a:lnTo>
                      <a:pt x="571" y="146"/>
                    </a:lnTo>
                    <a:lnTo>
                      <a:pt x="571" y="146"/>
                    </a:lnTo>
                    <a:lnTo>
                      <a:pt x="571" y="153"/>
                    </a:lnTo>
                    <a:lnTo>
                      <a:pt x="569" y="158"/>
                    </a:lnTo>
                    <a:lnTo>
                      <a:pt x="566" y="163"/>
                    </a:lnTo>
                    <a:lnTo>
                      <a:pt x="564" y="167"/>
                    </a:lnTo>
                    <a:lnTo>
                      <a:pt x="560" y="171"/>
                    </a:lnTo>
                    <a:lnTo>
                      <a:pt x="554" y="174"/>
                    </a:lnTo>
                    <a:lnTo>
                      <a:pt x="549" y="175"/>
                    </a:lnTo>
                    <a:lnTo>
                      <a:pt x="542" y="175"/>
                    </a:lnTo>
                    <a:lnTo>
                      <a:pt x="542" y="175"/>
                    </a:lnTo>
                    <a:close/>
                    <a:moveTo>
                      <a:pt x="58" y="117"/>
                    </a:moveTo>
                    <a:lnTo>
                      <a:pt x="513" y="117"/>
                    </a:lnTo>
                    <a:lnTo>
                      <a:pt x="513" y="58"/>
                    </a:lnTo>
                    <a:lnTo>
                      <a:pt x="58" y="58"/>
                    </a:lnTo>
                    <a:lnTo>
                      <a:pt x="58" y="117"/>
                    </a:lnTo>
                    <a:close/>
                  </a:path>
                </a:pathLst>
              </a:custGeom>
              <a:solidFill>
                <a:srgbClr val="004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9">
                <a:extLst>
                  <a:ext uri="{FF2B5EF4-FFF2-40B4-BE49-F238E27FC236}">
                    <a16:creationId xmlns:a16="http://schemas.microsoft.com/office/drawing/2014/main" id="{EE2D526D-18E8-4E9C-91DF-AA02D2CB34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628"/>
                <a:ext cx="171" cy="39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3B88ECAE-DBCE-49FF-9C63-232061E1473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619"/>
                <a:ext cx="191" cy="58"/>
              </a:xfrm>
              <a:custGeom>
                <a:avLst/>
                <a:gdLst>
                  <a:gd name="T0" fmla="*/ 542 w 571"/>
                  <a:gd name="T1" fmla="*/ 175 h 175"/>
                  <a:gd name="T2" fmla="*/ 29 w 571"/>
                  <a:gd name="T3" fmla="*/ 175 h 175"/>
                  <a:gd name="T4" fmla="*/ 29 w 571"/>
                  <a:gd name="T5" fmla="*/ 175 h 175"/>
                  <a:gd name="T6" fmla="*/ 22 w 571"/>
                  <a:gd name="T7" fmla="*/ 175 h 175"/>
                  <a:gd name="T8" fmla="*/ 17 w 571"/>
                  <a:gd name="T9" fmla="*/ 173 h 175"/>
                  <a:gd name="T10" fmla="*/ 12 w 571"/>
                  <a:gd name="T11" fmla="*/ 170 h 175"/>
                  <a:gd name="T12" fmla="*/ 8 w 571"/>
                  <a:gd name="T13" fmla="*/ 168 h 175"/>
                  <a:gd name="T14" fmla="*/ 4 w 571"/>
                  <a:gd name="T15" fmla="*/ 162 h 175"/>
                  <a:gd name="T16" fmla="*/ 1 w 571"/>
                  <a:gd name="T17" fmla="*/ 158 h 175"/>
                  <a:gd name="T18" fmla="*/ 0 w 571"/>
                  <a:gd name="T19" fmla="*/ 152 h 175"/>
                  <a:gd name="T20" fmla="*/ 0 w 571"/>
                  <a:gd name="T21" fmla="*/ 146 h 175"/>
                  <a:gd name="T22" fmla="*/ 0 w 571"/>
                  <a:gd name="T23" fmla="*/ 29 h 175"/>
                  <a:gd name="T24" fmla="*/ 0 w 571"/>
                  <a:gd name="T25" fmla="*/ 29 h 175"/>
                  <a:gd name="T26" fmla="*/ 0 w 571"/>
                  <a:gd name="T27" fmla="*/ 22 h 175"/>
                  <a:gd name="T28" fmla="*/ 1 w 571"/>
                  <a:gd name="T29" fmla="*/ 17 h 175"/>
                  <a:gd name="T30" fmla="*/ 4 w 571"/>
                  <a:gd name="T31" fmla="*/ 12 h 175"/>
                  <a:gd name="T32" fmla="*/ 8 w 571"/>
                  <a:gd name="T33" fmla="*/ 8 h 175"/>
                  <a:gd name="T34" fmla="*/ 12 w 571"/>
                  <a:gd name="T35" fmla="*/ 5 h 175"/>
                  <a:gd name="T36" fmla="*/ 17 w 571"/>
                  <a:gd name="T37" fmla="*/ 3 h 175"/>
                  <a:gd name="T38" fmla="*/ 22 w 571"/>
                  <a:gd name="T39" fmla="*/ 0 h 175"/>
                  <a:gd name="T40" fmla="*/ 29 w 571"/>
                  <a:gd name="T41" fmla="*/ 0 h 175"/>
                  <a:gd name="T42" fmla="*/ 542 w 571"/>
                  <a:gd name="T43" fmla="*/ 0 h 175"/>
                  <a:gd name="T44" fmla="*/ 542 w 571"/>
                  <a:gd name="T45" fmla="*/ 0 h 175"/>
                  <a:gd name="T46" fmla="*/ 549 w 571"/>
                  <a:gd name="T47" fmla="*/ 0 h 175"/>
                  <a:gd name="T48" fmla="*/ 554 w 571"/>
                  <a:gd name="T49" fmla="*/ 3 h 175"/>
                  <a:gd name="T50" fmla="*/ 560 w 571"/>
                  <a:gd name="T51" fmla="*/ 5 h 175"/>
                  <a:gd name="T52" fmla="*/ 564 w 571"/>
                  <a:gd name="T53" fmla="*/ 8 h 175"/>
                  <a:gd name="T54" fmla="*/ 566 w 571"/>
                  <a:gd name="T55" fmla="*/ 12 h 175"/>
                  <a:gd name="T56" fmla="*/ 569 w 571"/>
                  <a:gd name="T57" fmla="*/ 17 h 175"/>
                  <a:gd name="T58" fmla="*/ 571 w 571"/>
                  <a:gd name="T59" fmla="*/ 22 h 175"/>
                  <a:gd name="T60" fmla="*/ 571 w 571"/>
                  <a:gd name="T61" fmla="*/ 29 h 175"/>
                  <a:gd name="T62" fmla="*/ 571 w 571"/>
                  <a:gd name="T63" fmla="*/ 146 h 175"/>
                  <a:gd name="T64" fmla="*/ 571 w 571"/>
                  <a:gd name="T65" fmla="*/ 146 h 175"/>
                  <a:gd name="T66" fmla="*/ 571 w 571"/>
                  <a:gd name="T67" fmla="*/ 152 h 175"/>
                  <a:gd name="T68" fmla="*/ 569 w 571"/>
                  <a:gd name="T69" fmla="*/ 158 h 175"/>
                  <a:gd name="T70" fmla="*/ 566 w 571"/>
                  <a:gd name="T71" fmla="*/ 162 h 175"/>
                  <a:gd name="T72" fmla="*/ 564 w 571"/>
                  <a:gd name="T73" fmla="*/ 168 h 175"/>
                  <a:gd name="T74" fmla="*/ 560 w 571"/>
                  <a:gd name="T75" fmla="*/ 170 h 175"/>
                  <a:gd name="T76" fmla="*/ 554 w 571"/>
                  <a:gd name="T77" fmla="*/ 173 h 175"/>
                  <a:gd name="T78" fmla="*/ 549 w 571"/>
                  <a:gd name="T79" fmla="*/ 175 h 175"/>
                  <a:gd name="T80" fmla="*/ 542 w 571"/>
                  <a:gd name="T81" fmla="*/ 175 h 175"/>
                  <a:gd name="T82" fmla="*/ 542 w 571"/>
                  <a:gd name="T83" fmla="*/ 175 h 175"/>
                  <a:gd name="T84" fmla="*/ 58 w 571"/>
                  <a:gd name="T85" fmla="*/ 117 h 175"/>
                  <a:gd name="T86" fmla="*/ 513 w 571"/>
                  <a:gd name="T87" fmla="*/ 117 h 175"/>
                  <a:gd name="T88" fmla="*/ 513 w 571"/>
                  <a:gd name="T89" fmla="*/ 58 h 175"/>
                  <a:gd name="T90" fmla="*/ 58 w 571"/>
                  <a:gd name="T91" fmla="*/ 58 h 175"/>
                  <a:gd name="T92" fmla="*/ 58 w 571"/>
                  <a:gd name="T93" fmla="*/ 11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1" h="175">
                    <a:moveTo>
                      <a:pt x="542" y="175"/>
                    </a:moveTo>
                    <a:lnTo>
                      <a:pt x="29" y="175"/>
                    </a:lnTo>
                    <a:lnTo>
                      <a:pt x="29" y="175"/>
                    </a:lnTo>
                    <a:lnTo>
                      <a:pt x="22" y="175"/>
                    </a:lnTo>
                    <a:lnTo>
                      <a:pt x="17" y="173"/>
                    </a:lnTo>
                    <a:lnTo>
                      <a:pt x="12" y="170"/>
                    </a:lnTo>
                    <a:lnTo>
                      <a:pt x="8" y="168"/>
                    </a:lnTo>
                    <a:lnTo>
                      <a:pt x="4" y="162"/>
                    </a:lnTo>
                    <a:lnTo>
                      <a:pt x="1" y="158"/>
                    </a:lnTo>
                    <a:lnTo>
                      <a:pt x="0" y="152"/>
                    </a:lnTo>
                    <a:lnTo>
                      <a:pt x="0" y="14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2" y="0"/>
                    </a:lnTo>
                    <a:lnTo>
                      <a:pt x="542" y="0"/>
                    </a:lnTo>
                    <a:lnTo>
                      <a:pt x="549" y="0"/>
                    </a:lnTo>
                    <a:lnTo>
                      <a:pt x="554" y="3"/>
                    </a:lnTo>
                    <a:lnTo>
                      <a:pt x="560" y="5"/>
                    </a:lnTo>
                    <a:lnTo>
                      <a:pt x="564" y="8"/>
                    </a:lnTo>
                    <a:lnTo>
                      <a:pt x="566" y="12"/>
                    </a:lnTo>
                    <a:lnTo>
                      <a:pt x="569" y="17"/>
                    </a:lnTo>
                    <a:lnTo>
                      <a:pt x="571" y="22"/>
                    </a:lnTo>
                    <a:lnTo>
                      <a:pt x="571" y="29"/>
                    </a:lnTo>
                    <a:lnTo>
                      <a:pt x="571" y="146"/>
                    </a:lnTo>
                    <a:lnTo>
                      <a:pt x="571" y="146"/>
                    </a:lnTo>
                    <a:lnTo>
                      <a:pt x="571" y="152"/>
                    </a:lnTo>
                    <a:lnTo>
                      <a:pt x="569" y="158"/>
                    </a:lnTo>
                    <a:lnTo>
                      <a:pt x="566" y="162"/>
                    </a:lnTo>
                    <a:lnTo>
                      <a:pt x="564" y="168"/>
                    </a:lnTo>
                    <a:lnTo>
                      <a:pt x="560" y="170"/>
                    </a:lnTo>
                    <a:lnTo>
                      <a:pt x="554" y="173"/>
                    </a:lnTo>
                    <a:lnTo>
                      <a:pt x="549" y="175"/>
                    </a:lnTo>
                    <a:lnTo>
                      <a:pt x="542" y="175"/>
                    </a:lnTo>
                    <a:lnTo>
                      <a:pt x="542" y="175"/>
                    </a:lnTo>
                    <a:close/>
                    <a:moveTo>
                      <a:pt x="58" y="117"/>
                    </a:moveTo>
                    <a:lnTo>
                      <a:pt x="513" y="117"/>
                    </a:lnTo>
                    <a:lnTo>
                      <a:pt x="513" y="58"/>
                    </a:lnTo>
                    <a:lnTo>
                      <a:pt x="58" y="58"/>
                    </a:lnTo>
                    <a:lnTo>
                      <a:pt x="58" y="1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11">
                <a:extLst>
                  <a:ext uri="{FF2B5EF4-FFF2-40B4-BE49-F238E27FC236}">
                    <a16:creationId xmlns:a16="http://schemas.microsoft.com/office/drawing/2014/main" id="{53CF3561-C08B-47A3-8AB8-F0765F0A85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555"/>
                <a:ext cx="171" cy="39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9E2C4BE5-C37F-43BB-8A67-3FBD99D17E3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546"/>
                <a:ext cx="191" cy="58"/>
              </a:xfrm>
              <a:custGeom>
                <a:avLst/>
                <a:gdLst>
                  <a:gd name="T0" fmla="*/ 542 w 571"/>
                  <a:gd name="T1" fmla="*/ 175 h 175"/>
                  <a:gd name="T2" fmla="*/ 29 w 571"/>
                  <a:gd name="T3" fmla="*/ 175 h 175"/>
                  <a:gd name="T4" fmla="*/ 29 w 571"/>
                  <a:gd name="T5" fmla="*/ 175 h 175"/>
                  <a:gd name="T6" fmla="*/ 22 w 571"/>
                  <a:gd name="T7" fmla="*/ 175 h 175"/>
                  <a:gd name="T8" fmla="*/ 17 w 571"/>
                  <a:gd name="T9" fmla="*/ 174 h 175"/>
                  <a:gd name="T10" fmla="*/ 12 w 571"/>
                  <a:gd name="T11" fmla="*/ 171 h 175"/>
                  <a:gd name="T12" fmla="*/ 8 w 571"/>
                  <a:gd name="T13" fmla="*/ 168 h 175"/>
                  <a:gd name="T14" fmla="*/ 4 w 571"/>
                  <a:gd name="T15" fmla="*/ 164 h 175"/>
                  <a:gd name="T16" fmla="*/ 1 w 571"/>
                  <a:gd name="T17" fmla="*/ 158 h 175"/>
                  <a:gd name="T18" fmla="*/ 0 w 571"/>
                  <a:gd name="T19" fmla="*/ 153 h 175"/>
                  <a:gd name="T20" fmla="*/ 0 w 571"/>
                  <a:gd name="T21" fmla="*/ 146 h 175"/>
                  <a:gd name="T22" fmla="*/ 0 w 571"/>
                  <a:gd name="T23" fmla="*/ 29 h 175"/>
                  <a:gd name="T24" fmla="*/ 0 w 571"/>
                  <a:gd name="T25" fmla="*/ 29 h 175"/>
                  <a:gd name="T26" fmla="*/ 0 w 571"/>
                  <a:gd name="T27" fmla="*/ 24 h 175"/>
                  <a:gd name="T28" fmla="*/ 1 w 571"/>
                  <a:gd name="T29" fmla="*/ 18 h 175"/>
                  <a:gd name="T30" fmla="*/ 4 w 571"/>
                  <a:gd name="T31" fmla="*/ 13 h 175"/>
                  <a:gd name="T32" fmla="*/ 8 w 571"/>
                  <a:gd name="T33" fmla="*/ 9 h 175"/>
                  <a:gd name="T34" fmla="*/ 12 w 571"/>
                  <a:gd name="T35" fmla="*/ 5 h 175"/>
                  <a:gd name="T36" fmla="*/ 17 w 571"/>
                  <a:gd name="T37" fmla="*/ 3 h 175"/>
                  <a:gd name="T38" fmla="*/ 22 w 571"/>
                  <a:gd name="T39" fmla="*/ 1 h 175"/>
                  <a:gd name="T40" fmla="*/ 29 w 571"/>
                  <a:gd name="T41" fmla="*/ 0 h 175"/>
                  <a:gd name="T42" fmla="*/ 542 w 571"/>
                  <a:gd name="T43" fmla="*/ 0 h 175"/>
                  <a:gd name="T44" fmla="*/ 542 w 571"/>
                  <a:gd name="T45" fmla="*/ 0 h 175"/>
                  <a:gd name="T46" fmla="*/ 549 w 571"/>
                  <a:gd name="T47" fmla="*/ 1 h 175"/>
                  <a:gd name="T48" fmla="*/ 554 w 571"/>
                  <a:gd name="T49" fmla="*/ 3 h 175"/>
                  <a:gd name="T50" fmla="*/ 560 w 571"/>
                  <a:gd name="T51" fmla="*/ 5 h 175"/>
                  <a:gd name="T52" fmla="*/ 564 w 571"/>
                  <a:gd name="T53" fmla="*/ 9 h 175"/>
                  <a:gd name="T54" fmla="*/ 566 w 571"/>
                  <a:gd name="T55" fmla="*/ 13 h 175"/>
                  <a:gd name="T56" fmla="*/ 569 w 571"/>
                  <a:gd name="T57" fmla="*/ 18 h 175"/>
                  <a:gd name="T58" fmla="*/ 571 w 571"/>
                  <a:gd name="T59" fmla="*/ 24 h 175"/>
                  <a:gd name="T60" fmla="*/ 571 w 571"/>
                  <a:gd name="T61" fmla="*/ 29 h 175"/>
                  <a:gd name="T62" fmla="*/ 571 w 571"/>
                  <a:gd name="T63" fmla="*/ 146 h 175"/>
                  <a:gd name="T64" fmla="*/ 571 w 571"/>
                  <a:gd name="T65" fmla="*/ 146 h 175"/>
                  <a:gd name="T66" fmla="*/ 571 w 571"/>
                  <a:gd name="T67" fmla="*/ 153 h 175"/>
                  <a:gd name="T68" fmla="*/ 569 w 571"/>
                  <a:gd name="T69" fmla="*/ 158 h 175"/>
                  <a:gd name="T70" fmla="*/ 566 w 571"/>
                  <a:gd name="T71" fmla="*/ 164 h 175"/>
                  <a:gd name="T72" fmla="*/ 564 w 571"/>
                  <a:gd name="T73" fmla="*/ 168 h 175"/>
                  <a:gd name="T74" fmla="*/ 560 w 571"/>
                  <a:gd name="T75" fmla="*/ 171 h 175"/>
                  <a:gd name="T76" fmla="*/ 554 w 571"/>
                  <a:gd name="T77" fmla="*/ 174 h 175"/>
                  <a:gd name="T78" fmla="*/ 549 w 571"/>
                  <a:gd name="T79" fmla="*/ 175 h 175"/>
                  <a:gd name="T80" fmla="*/ 542 w 571"/>
                  <a:gd name="T81" fmla="*/ 175 h 175"/>
                  <a:gd name="T82" fmla="*/ 542 w 571"/>
                  <a:gd name="T83" fmla="*/ 175 h 175"/>
                  <a:gd name="T84" fmla="*/ 58 w 571"/>
                  <a:gd name="T85" fmla="*/ 117 h 175"/>
                  <a:gd name="T86" fmla="*/ 513 w 571"/>
                  <a:gd name="T87" fmla="*/ 117 h 175"/>
                  <a:gd name="T88" fmla="*/ 513 w 571"/>
                  <a:gd name="T89" fmla="*/ 58 h 175"/>
                  <a:gd name="T90" fmla="*/ 58 w 571"/>
                  <a:gd name="T91" fmla="*/ 58 h 175"/>
                  <a:gd name="T92" fmla="*/ 58 w 571"/>
                  <a:gd name="T93" fmla="*/ 11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1" h="175">
                    <a:moveTo>
                      <a:pt x="542" y="175"/>
                    </a:moveTo>
                    <a:lnTo>
                      <a:pt x="29" y="175"/>
                    </a:lnTo>
                    <a:lnTo>
                      <a:pt x="29" y="175"/>
                    </a:lnTo>
                    <a:lnTo>
                      <a:pt x="22" y="175"/>
                    </a:lnTo>
                    <a:lnTo>
                      <a:pt x="17" y="174"/>
                    </a:lnTo>
                    <a:lnTo>
                      <a:pt x="12" y="171"/>
                    </a:lnTo>
                    <a:lnTo>
                      <a:pt x="8" y="168"/>
                    </a:lnTo>
                    <a:lnTo>
                      <a:pt x="4" y="164"/>
                    </a:lnTo>
                    <a:lnTo>
                      <a:pt x="1" y="158"/>
                    </a:lnTo>
                    <a:lnTo>
                      <a:pt x="0" y="153"/>
                    </a:lnTo>
                    <a:lnTo>
                      <a:pt x="0" y="14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42" y="0"/>
                    </a:lnTo>
                    <a:lnTo>
                      <a:pt x="542" y="0"/>
                    </a:lnTo>
                    <a:lnTo>
                      <a:pt x="549" y="1"/>
                    </a:lnTo>
                    <a:lnTo>
                      <a:pt x="554" y="3"/>
                    </a:lnTo>
                    <a:lnTo>
                      <a:pt x="560" y="5"/>
                    </a:lnTo>
                    <a:lnTo>
                      <a:pt x="564" y="9"/>
                    </a:lnTo>
                    <a:lnTo>
                      <a:pt x="566" y="13"/>
                    </a:lnTo>
                    <a:lnTo>
                      <a:pt x="569" y="18"/>
                    </a:lnTo>
                    <a:lnTo>
                      <a:pt x="571" y="24"/>
                    </a:lnTo>
                    <a:lnTo>
                      <a:pt x="571" y="29"/>
                    </a:lnTo>
                    <a:lnTo>
                      <a:pt x="571" y="146"/>
                    </a:lnTo>
                    <a:lnTo>
                      <a:pt x="571" y="146"/>
                    </a:lnTo>
                    <a:lnTo>
                      <a:pt x="571" y="153"/>
                    </a:lnTo>
                    <a:lnTo>
                      <a:pt x="569" y="158"/>
                    </a:lnTo>
                    <a:lnTo>
                      <a:pt x="566" y="164"/>
                    </a:lnTo>
                    <a:lnTo>
                      <a:pt x="564" y="168"/>
                    </a:lnTo>
                    <a:lnTo>
                      <a:pt x="560" y="171"/>
                    </a:lnTo>
                    <a:lnTo>
                      <a:pt x="554" y="174"/>
                    </a:lnTo>
                    <a:lnTo>
                      <a:pt x="549" y="175"/>
                    </a:lnTo>
                    <a:lnTo>
                      <a:pt x="542" y="175"/>
                    </a:lnTo>
                    <a:lnTo>
                      <a:pt x="542" y="175"/>
                    </a:lnTo>
                    <a:close/>
                    <a:moveTo>
                      <a:pt x="58" y="117"/>
                    </a:moveTo>
                    <a:lnTo>
                      <a:pt x="513" y="117"/>
                    </a:lnTo>
                    <a:lnTo>
                      <a:pt x="513" y="58"/>
                    </a:lnTo>
                    <a:lnTo>
                      <a:pt x="58" y="58"/>
                    </a:lnTo>
                    <a:lnTo>
                      <a:pt x="58" y="1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13">
                <a:extLst>
                  <a:ext uri="{FF2B5EF4-FFF2-40B4-BE49-F238E27FC236}">
                    <a16:creationId xmlns:a16="http://schemas.microsoft.com/office/drawing/2014/main" id="{46E129E7-4350-45DB-BE76-7B74B75CCA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483"/>
                <a:ext cx="171" cy="39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E940101F-B87A-4DD3-9822-957365010B6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473"/>
                <a:ext cx="191" cy="59"/>
              </a:xfrm>
              <a:custGeom>
                <a:avLst/>
                <a:gdLst>
                  <a:gd name="T0" fmla="*/ 542 w 571"/>
                  <a:gd name="T1" fmla="*/ 176 h 176"/>
                  <a:gd name="T2" fmla="*/ 29 w 571"/>
                  <a:gd name="T3" fmla="*/ 176 h 176"/>
                  <a:gd name="T4" fmla="*/ 29 w 571"/>
                  <a:gd name="T5" fmla="*/ 176 h 176"/>
                  <a:gd name="T6" fmla="*/ 22 w 571"/>
                  <a:gd name="T7" fmla="*/ 176 h 176"/>
                  <a:gd name="T8" fmla="*/ 17 w 571"/>
                  <a:gd name="T9" fmla="*/ 173 h 176"/>
                  <a:gd name="T10" fmla="*/ 12 w 571"/>
                  <a:gd name="T11" fmla="*/ 170 h 176"/>
                  <a:gd name="T12" fmla="*/ 8 w 571"/>
                  <a:gd name="T13" fmla="*/ 168 h 176"/>
                  <a:gd name="T14" fmla="*/ 4 w 571"/>
                  <a:gd name="T15" fmla="*/ 163 h 176"/>
                  <a:gd name="T16" fmla="*/ 1 w 571"/>
                  <a:gd name="T17" fmla="*/ 159 h 176"/>
                  <a:gd name="T18" fmla="*/ 0 w 571"/>
                  <a:gd name="T19" fmla="*/ 152 h 176"/>
                  <a:gd name="T20" fmla="*/ 0 w 571"/>
                  <a:gd name="T21" fmla="*/ 147 h 176"/>
                  <a:gd name="T22" fmla="*/ 0 w 571"/>
                  <a:gd name="T23" fmla="*/ 29 h 176"/>
                  <a:gd name="T24" fmla="*/ 0 w 571"/>
                  <a:gd name="T25" fmla="*/ 29 h 176"/>
                  <a:gd name="T26" fmla="*/ 0 w 571"/>
                  <a:gd name="T27" fmla="*/ 23 h 176"/>
                  <a:gd name="T28" fmla="*/ 1 w 571"/>
                  <a:gd name="T29" fmla="*/ 17 h 176"/>
                  <a:gd name="T30" fmla="*/ 4 w 571"/>
                  <a:gd name="T31" fmla="*/ 13 h 176"/>
                  <a:gd name="T32" fmla="*/ 8 w 571"/>
                  <a:gd name="T33" fmla="*/ 8 h 176"/>
                  <a:gd name="T34" fmla="*/ 12 w 571"/>
                  <a:gd name="T35" fmla="*/ 5 h 176"/>
                  <a:gd name="T36" fmla="*/ 17 w 571"/>
                  <a:gd name="T37" fmla="*/ 3 h 176"/>
                  <a:gd name="T38" fmla="*/ 22 w 571"/>
                  <a:gd name="T39" fmla="*/ 0 h 176"/>
                  <a:gd name="T40" fmla="*/ 29 w 571"/>
                  <a:gd name="T41" fmla="*/ 0 h 176"/>
                  <a:gd name="T42" fmla="*/ 542 w 571"/>
                  <a:gd name="T43" fmla="*/ 0 h 176"/>
                  <a:gd name="T44" fmla="*/ 542 w 571"/>
                  <a:gd name="T45" fmla="*/ 0 h 176"/>
                  <a:gd name="T46" fmla="*/ 549 w 571"/>
                  <a:gd name="T47" fmla="*/ 0 h 176"/>
                  <a:gd name="T48" fmla="*/ 554 w 571"/>
                  <a:gd name="T49" fmla="*/ 3 h 176"/>
                  <a:gd name="T50" fmla="*/ 560 w 571"/>
                  <a:gd name="T51" fmla="*/ 5 h 176"/>
                  <a:gd name="T52" fmla="*/ 564 w 571"/>
                  <a:gd name="T53" fmla="*/ 8 h 176"/>
                  <a:gd name="T54" fmla="*/ 566 w 571"/>
                  <a:gd name="T55" fmla="*/ 13 h 176"/>
                  <a:gd name="T56" fmla="*/ 569 w 571"/>
                  <a:gd name="T57" fmla="*/ 17 h 176"/>
                  <a:gd name="T58" fmla="*/ 571 w 571"/>
                  <a:gd name="T59" fmla="*/ 23 h 176"/>
                  <a:gd name="T60" fmla="*/ 571 w 571"/>
                  <a:gd name="T61" fmla="*/ 29 h 176"/>
                  <a:gd name="T62" fmla="*/ 571 w 571"/>
                  <a:gd name="T63" fmla="*/ 147 h 176"/>
                  <a:gd name="T64" fmla="*/ 571 w 571"/>
                  <a:gd name="T65" fmla="*/ 147 h 176"/>
                  <a:gd name="T66" fmla="*/ 571 w 571"/>
                  <a:gd name="T67" fmla="*/ 152 h 176"/>
                  <a:gd name="T68" fmla="*/ 569 w 571"/>
                  <a:gd name="T69" fmla="*/ 159 h 176"/>
                  <a:gd name="T70" fmla="*/ 566 w 571"/>
                  <a:gd name="T71" fmla="*/ 163 h 176"/>
                  <a:gd name="T72" fmla="*/ 564 w 571"/>
                  <a:gd name="T73" fmla="*/ 168 h 176"/>
                  <a:gd name="T74" fmla="*/ 560 w 571"/>
                  <a:gd name="T75" fmla="*/ 170 h 176"/>
                  <a:gd name="T76" fmla="*/ 554 w 571"/>
                  <a:gd name="T77" fmla="*/ 173 h 176"/>
                  <a:gd name="T78" fmla="*/ 549 w 571"/>
                  <a:gd name="T79" fmla="*/ 176 h 176"/>
                  <a:gd name="T80" fmla="*/ 542 w 571"/>
                  <a:gd name="T81" fmla="*/ 176 h 176"/>
                  <a:gd name="T82" fmla="*/ 542 w 571"/>
                  <a:gd name="T83" fmla="*/ 176 h 176"/>
                  <a:gd name="T84" fmla="*/ 58 w 571"/>
                  <a:gd name="T85" fmla="*/ 118 h 176"/>
                  <a:gd name="T86" fmla="*/ 513 w 571"/>
                  <a:gd name="T87" fmla="*/ 118 h 176"/>
                  <a:gd name="T88" fmla="*/ 513 w 571"/>
                  <a:gd name="T89" fmla="*/ 58 h 176"/>
                  <a:gd name="T90" fmla="*/ 58 w 571"/>
                  <a:gd name="T91" fmla="*/ 58 h 176"/>
                  <a:gd name="T92" fmla="*/ 58 w 571"/>
                  <a:gd name="T93" fmla="*/ 11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1" h="176">
                    <a:moveTo>
                      <a:pt x="542" y="176"/>
                    </a:move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6"/>
                    </a:lnTo>
                    <a:lnTo>
                      <a:pt x="17" y="173"/>
                    </a:lnTo>
                    <a:lnTo>
                      <a:pt x="12" y="170"/>
                    </a:lnTo>
                    <a:lnTo>
                      <a:pt x="8" y="168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2"/>
                    </a:lnTo>
                    <a:lnTo>
                      <a:pt x="0" y="14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2" y="0"/>
                    </a:lnTo>
                    <a:lnTo>
                      <a:pt x="542" y="0"/>
                    </a:lnTo>
                    <a:lnTo>
                      <a:pt x="549" y="0"/>
                    </a:lnTo>
                    <a:lnTo>
                      <a:pt x="554" y="3"/>
                    </a:lnTo>
                    <a:lnTo>
                      <a:pt x="560" y="5"/>
                    </a:lnTo>
                    <a:lnTo>
                      <a:pt x="564" y="8"/>
                    </a:lnTo>
                    <a:lnTo>
                      <a:pt x="566" y="13"/>
                    </a:lnTo>
                    <a:lnTo>
                      <a:pt x="569" y="17"/>
                    </a:lnTo>
                    <a:lnTo>
                      <a:pt x="571" y="23"/>
                    </a:lnTo>
                    <a:lnTo>
                      <a:pt x="571" y="29"/>
                    </a:lnTo>
                    <a:lnTo>
                      <a:pt x="571" y="147"/>
                    </a:lnTo>
                    <a:lnTo>
                      <a:pt x="571" y="147"/>
                    </a:lnTo>
                    <a:lnTo>
                      <a:pt x="571" y="152"/>
                    </a:lnTo>
                    <a:lnTo>
                      <a:pt x="569" y="159"/>
                    </a:lnTo>
                    <a:lnTo>
                      <a:pt x="566" y="163"/>
                    </a:lnTo>
                    <a:lnTo>
                      <a:pt x="564" y="168"/>
                    </a:lnTo>
                    <a:lnTo>
                      <a:pt x="560" y="170"/>
                    </a:lnTo>
                    <a:lnTo>
                      <a:pt x="554" y="173"/>
                    </a:lnTo>
                    <a:lnTo>
                      <a:pt x="549" y="176"/>
                    </a:lnTo>
                    <a:lnTo>
                      <a:pt x="542" y="176"/>
                    </a:lnTo>
                    <a:lnTo>
                      <a:pt x="542" y="176"/>
                    </a:lnTo>
                    <a:close/>
                    <a:moveTo>
                      <a:pt x="58" y="118"/>
                    </a:moveTo>
                    <a:lnTo>
                      <a:pt x="513" y="118"/>
                    </a:lnTo>
                    <a:lnTo>
                      <a:pt x="513" y="58"/>
                    </a:lnTo>
                    <a:lnTo>
                      <a:pt x="58" y="58"/>
                    </a:lnTo>
                    <a:lnTo>
                      <a:pt x="58" y="11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15">
                <a:extLst>
                  <a:ext uri="{FF2B5EF4-FFF2-40B4-BE49-F238E27FC236}">
                    <a16:creationId xmlns:a16="http://schemas.microsoft.com/office/drawing/2014/main" id="{4F916279-C71C-4E5E-8890-DD417F5D2C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35" y="1703"/>
                <a:ext cx="494" cy="213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id="{82C1A861-1E3D-45BE-A9C8-F911436410D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726" y="1693"/>
                <a:ext cx="513" cy="232"/>
              </a:xfrm>
              <a:custGeom>
                <a:avLst/>
                <a:gdLst>
                  <a:gd name="T0" fmla="*/ 1511 w 1540"/>
                  <a:gd name="T1" fmla="*/ 696 h 696"/>
                  <a:gd name="T2" fmla="*/ 29 w 1540"/>
                  <a:gd name="T3" fmla="*/ 696 h 696"/>
                  <a:gd name="T4" fmla="*/ 29 w 1540"/>
                  <a:gd name="T5" fmla="*/ 696 h 696"/>
                  <a:gd name="T6" fmla="*/ 23 w 1540"/>
                  <a:gd name="T7" fmla="*/ 696 h 696"/>
                  <a:gd name="T8" fmla="*/ 17 w 1540"/>
                  <a:gd name="T9" fmla="*/ 693 h 696"/>
                  <a:gd name="T10" fmla="*/ 12 w 1540"/>
                  <a:gd name="T11" fmla="*/ 690 h 696"/>
                  <a:gd name="T12" fmla="*/ 8 w 1540"/>
                  <a:gd name="T13" fmla="*/ 688 h 696"/>
                  <a:gd name="T14" fmla="*/ 6 w 1540"/>
                  <a:gd name="T15" fmla="*/ 683 h 696"/>
                  <a:gd name="T16" fmla="*/ 3 w 1540"/>
                  <a:gd name="T17" fmla="*/ 679 h 696"/>
                  <a:gd name="T18" fmla="*/ 0 w 1540"/>
                  <a:gd name="T19" fmla="*/ 673 h 696"/>
                  <a:gd name="T20" fmla="*/ 0 w 1540"/>
                  <a:gd name="T21" fmla="*/ 667 h 696"/>
                  <a:gd name="T22" fmla="*/ 0 w 1540"/>
                  <a:gd name="T23" fmla="*/ 29 h 696"/>
                  <a:gd name="T24" fmla="*/ 0 w 1540"/>
                  <a:gd name="T25" fmla="*/ 29 h 696"/>
                  <a:gd name="T26" fmla="*/ 0 w 1540"/>
                  <a:gd name="T27" fmla="*/ 24 h 696"/>
                  <a:gd name="T28" fmla="*/ 3 w 1540"/>
                  <a:gd name="T29" fmla="*/ 19 h 696"/>
                  <a:gd name="T30" fmla="*/ 6 w 1540"/>
                  <a:gd name="T31" fmla="*/ 13 h 696"/>
                  <a:gd name="T32" fmla="*/ 8 w 1540"/>
                  <a:gd name="T33" fmla="*/ 10 h 696"/>
                  <a:gd name="T34" fmla="*/ 12 w 1540"/>
                  <a:gd name="T35" fmla="*/ 6 h 696"/>
                  <a:gd name="T36" fmla="*/ 17 w 1540"/>
                  <a:gd name="T37" fmla="*/ 3 h 696"/>
                  <a:gd name="T38" fmla="*/ 23 w 1540"/>
                  <a:gd name="T39" fmla="*/ 2 h 696"/>
                  <a:gd name="T40" fmla="*/ 29 w 1540"/>
                  <a:gd name="T41" fmla="*/ 0 h 696"/>
                  <a:gd name="T42" fmla="*/ 1511 w 1540"/>
                  <a:gd name="T43" fmla="*/ 0 h 696"/>
                  <a:gd name="T44" fmla="*/ 1511 w 1540"/>
                  <a:gd name="T45" fmla="*/ 0 h 696"/>
                  <a:gd name="T46" fmla="*/ 1516 w 1540"/>
                  <a:gd name="T47" fmla="*/ 2 h 696"/>
                  <a:gd name="T48" fmla="*/ 1522 w 1540"/>
                  <a:gd name="T49" fmla="*/ 3 h 696"/>
                  <a:gd name="T50" fmla="*/ 1527 w 1540"/>
                  <a:gd name="T51" fmla="*/ 6 h 696"/>
                  <a:gd name="T52" fmla="*/ 1531 w 1540"/>
                  <a:gd name="T53" fmla="*/ 10 h 696"/>
                  <a:gd name="T54" fmla="*/ 1535 w 1540"/>
                  <a:gd name="T55" fmla="*/ 13 h 696"/>
                  <a:gd name="T56" fmla="*/ 1537 w 1540"/>
                  <a:gd name="T57" fmla="*/ 19 h 696"/>
                  <a:gd name="T58" fmla="*/ 1539 w 1540"/>
                  <a:gd name="T59" fmla="*/ 24 h 696"/>
                  <a:gd name="T60" fmla="*/ 1540 w 1540"/>
                  <a:gd name="T61" fmla="*/ 29 h 696"/>
                  <a:gd name="T62" fmla="*/ 1540 w 1540"/>
                  <a:gd name="T63" fmla="*/ 667 h 696"/>
                  <a:gd name="T64" fmla="*/ 1540 w 1540"/>
                  <a:gd name="T65" fmla="*/ 667 h 696"/>
                  <a:gd name="T66" fmla="*/ 1539 w 1540"/>
                  <a:gd name="T67" fmla="*/ 673 h 696"/>
                  <a:gd name="T68" fmla="*/ 1537 w 1540"/>
                  <a:gd name="T69" fmla="*/ 679 h 696"/>
                  <a:gd name="T70" fmla="*/ 1535 w 1540"/>
                  <a:gd name="T71" fmla="*/ 683 h 696"/>
                  <a:gd name="T72" fmla="*/ 1531 w 1540"/>
                  <a:gd name="T73" fmla="*/ 688 h 696"/>
                  <a:gd name="T74" fmla="*/ 1527 w 1540"/>
                  <a:gd name="T75" fmla="*/ 690 h 696"/>
                  <a:gd name="T76" fmla="*/ 1522 w 1540"/>
                  <a:gd name="T77" fmla="*/ 693 h 696"/>
                  <a:gd name="T78" fmla="*/ 1516 w 1540"/>
                  <a:gd name="T79" fmla="*/ 696 h 696"/>
                  <a:gd name="T80" fmla="*/ 1511 w 1540"/>
                  <a:gd name="T81" fmla="*/ 696 h 696"/>
                  <a:gd name="T82" fmla="*/ 1511 w 1540"/>
                  <a:gd name="T83" fmla="*/ 696 h 696"/>
                  <a:gd name="T84" fmla="*/ 58 w 1540"/>
                  <a:gd name="T85" fmla="*/ 638 h 696"/>
                  <a:gd name="T86" fmla="*/ 1482 w 1540"/>
                  <a:gd name="T87" fmla="*/ 638 h 696"/>
                  <a:gd name="T88" fmla="*/ 1482 w 1540"/>
                  <a:gd name="T89" fmla="*/ 58 h 696"/>
                  <a:gd name="T90" fmla="*/ 58 w 1540"/>
                  <a:gd name="T91" fmla="*/ 58 h 696"/>
                  <a:gd name="T92" fmla="*/ 58 w 1540"/>
                  <a:gd name="T93" fmla="*/ 638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40" h="696">
                    <a:moveTo>
                      <a:pt x="1511" y="696"/>
                    </a:moveTo>
                    <a:lnTo>
                      <a:pt x="29" y="696"/>
                    </a:lnTo>
                    <a:lnTo>
                      <a:pt x="29" y="696"/>
                    </a:lnTo>
                    <a:lnTo>
                      <a:pt x="23" y="696"/>
                    </a:lnTo>
                    <a:lnTo>
                      <a:pt x="17" y="693"/>
                    </a:lnTo>
                    <a:lnTo>
                      <a:pt x="12" y="690"/>
                    </a:lnTo>
                    <a:lnTo>
                      <a:pt x="8" y="688"/>
                    </a:lnTo>
                    <a:lnTo>
                      <a:pt x="6" y="683"/>
                    </a:lnTo>
                    <a:lnTo>
                      <a:pt x="3" y="679"/>
                    </a:lnTo>
                    <a:lnTo>
                      <a:pt x="0" y="673"/>
                    </a:lnTo>
                    <a:lnTo>
                      <a:pt x="0" y="66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1511" y="0"/>
                    </a:lnTo>
                    <a:lnTo>
                      <a:pt x="1511" y="0"/>
                    </a:lnTo>
                    <a:lnTo>
                      <a:pt x="1516" y="2"/>
                    </a:lnTo>
                    <a:lnTo>
                      <a:pt x="1522" y="3"/>
                    </a:lnTo>
                    <a:lnTo>
                      <a:pt x="1527" y="6"/>
                    </a:lnTo>
                    <a:lnTo>
                      <a:pt x="1531" y="10"/>
                    </a:lnTo>
                    <a:lnTo>
                      <a:pt x="1535" y="13"/>
                    </a:lnTo>
                    <a:lnTo>
                      <a:pt x="1537" y="19"/>
                    </a:lnTo>
                    <a:lnTo>
                      <a:pt x="1539" y="24"/>
                    </a:lnTo>
                    <a:lnTo>
                      <a:pt x="1540" y="29"/>
                    </a:lnTo>
                    <a:lnTo>
                      <a:pt x="1540" y="667"/>
                    </a:lnTo>
                    <a:lnTo>
                      <a:pt x="1540" y="667"/>
                    </a:lnTo>
                    <a:lnTo>
                      <a:pt x="1539" y="673"/>
                    </a:lnTo>
                    <a:lnTo>
                      <a:pt x="1537" y="679"/>
                    </a:lnTo>
                    <a:lnTo>
                      <a:pt x="1535" y="683"/>
                    </a:lnTo>
                    <a:lnTo>
                      <a:pt x="1531" y="688"/>
                    </a:lnTo>
                    <a:lnTo>
                      <a:pt x="1527" y="690"/>
                    </a:lnTo>
                    <a:lnTo>
                      <a:pt x="1522" y="693"/>
                    </a:lnTo>
                    <a:lnTo>
                      <a:pt x="1516" y="696"/>
                    </a:lnTo>
                    <a:lnTo>
                      <a:pt x="1511" y="696"/>
                    </a:lnTo>
                    <a:lnTo>
                      <a:pt x="1511" y="696"/>
                    </a:lnTo>
                    <a:close/>
                    <a:moveTo>
                      <a:pt x="58" y="638"/>
                    </a:moveTo>
                    <a:lnTo>
                      <a:pt x="1482" y="638"/>
                    </a:lnTo>
                    <a:lnTo>
                      <a:pt x="1482" y="58"/>
                    </a:lnTo>
                    <a:lnTo>
                      <a:pt x="58" y="58"/>
                    </a:lnTo>
                    <a:lnTo>
                      <a:pt x="58" y="63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17">
                <a:extLst>
                  <a:ext uri="{FF2B5EF4-FFF2-40B4-BE49-F238E27FC236}">
                    <a16:creationId xmlns:a16="http://schemas.microsoft.com/office/drawing/2014/main" id="{3FD49366-3397-4EBE-8561-274D4AC1A1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44" y="1643"/>
                <a:ext cx="285" cy="60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4CC4CAA7-AAB3-44F2-BF61-35E85AA1483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4" y="1633"/>
                <a:ext cx="305" cy="80"/>
              </a:xfrm>
              <a:custGeom>
                <a:avLst/>
                <a:gdLst>
                  <a:gd name="T0" fmla="*/ 885 w 914"/>
                  <a:gd name="T1" fmla="*/ 238 h 238"/>
                  <a:gd name="T2" fmla="*/ 29 w 914"/>
                  <a:gd name="T3" fmla="*/ 238 h 238"/>
                  <a:gd name="T4" fmla="*/ 29 w 914"/>
                  <a:gd name="T5" fmla="*/ 238 h 238"/>
                  <a:gd name="T6" fmla="*/ 24 w 914"/>
                  <a:gd name="T7" fmla="*/ 238 h 238"/>
                  <a:gd name="T8" fmla="*/ 19 w 914"/>
                  <a:gd name="T9" fmla="*/ 237 h 238"/>
                  <a:gd name="T10" fmla="*/ 13 w 914"/>
                  <a:gd name="T11" fmla="*/ 234 h 238"/>
                  <a:gd name="T12" fmla="*/ 9 w 914"/>
                  <a:gd name="T13" fmla="*/ 230 h 238"/>
                  <a:gd name="T14" fmla="*/ 6 w 914"/>
                  <a:gd name="T15" fmla="*/ 226 h 238"/>
                  <a:gd name="T16" fmla="*/ 3 w 914"/>
                  <a:gd name="T17" fmla="*/ 221 h 238"/>
                  <a:gd name="T18" fmla="*/ 2 w 914"/>
                  <a:gd name="T19" fmla="*/ 216 h 238"/>
                  <a:gd name="T20" fmla="*/ 0 w 914"/>
                  <a:gd name="T21" fmla="*/ 209 h 238"/>
                  <a:gd name="T22" fmla="*/ 0 w 914"/>
                  <a:gd name="T23" fmla="*/ 29 h 238"/>
                  <a:gd name="T24" fmla="*/ 0 w 914"/>
                  <a:gd name="T25" fmla="*/ 29 h 238"/>
                  <a:gd name="T26" fmla="*/ 2 w 914"/>
                  <a:gd name="T27" fmla="*/ 23 h 238"/>
                  <a:gd name="T28" fmla="*/ 3 w 914"/>
                  <a:gd name="T29" fmla="*/ 18 h 238"/>
                  <a:gd name="T30" fmla="*/ 6 w 914"/>
                  <a:gd name="T31" fmla="*/ 13 h 238"/>
                  <a:gd name="T32" fmla="*/ 9 w 914"/>
                  <a:gd name="T33" fmla="*/ 9 h 238"/>
                  <a:gd name="T34" fmla="*/ 13 w 914"/>
                  <a:gd name="T35" fmla="*/ 5 h 238"/>
                  <a:gd name="T36" fmla="*/ 19 w 914"/>
                  <a:gd name="T37" fmla="*/ 2 h 238"/>
                  <a:gd name="T38" fmla="*/ 24 w 914"/>
                  <a:gd name="T39" fmla="*/ 1 h 238"/>
                  <a:gd name="T40" fmla="*/ 29 w 914"/>
                  <a:gd name="T41" fmla="*/ 0 h 238"/>
                  <a:gd name="T42" fmla="*/ 885 w 914"/>
                  <a:gd name="T43" fmla="*/ 0 h 238"/>
                  <a:gd name="T44" fmla="*/ 885 w 914"/>
                  <a:gd name="T45" fmla="*/ 0 h 238"/>
                  <a:gd name="T46" fmla="*/ 890 w 914"/>
                  <a:gd name="T47" fmla="*/ 1 h 238"/>
                  <a:gd name="T48" fmla="*/ 896 w 914"/>
                  <a:gd name="T49" fmla="*/ 2 h 238"/>
                  <a:gd name="T50" fmla="*/ 901 w 914"/>
                  <a:gd name="T51" fmla="*/ 5 h 238"/>
                  <a:gd name="T52" fmla="*/ 905 w 914"/>
                  <a:gd name="T53" fmla="*/ 9 h 238"/>
                  <a:gd name="T54" fmla="*/ 909 w 914"/>
                  <a:gd name="T55" fmla="*/ 13 h 238"/>
                  <a:gd name="T56" fmla="*/ 911 w 914"/>
                  <a:gd name="T57" fmla="*/ 18 h 238"/>
                  <a:gd name="T58" fmla="*/ 913 w 914"/>
                  <a:gd name="T59" fmla="*/ 23 h 238"/>
                  <a:gd name="T60" fmla="*/ 914 w 914"/>
                  <a:gd name="T61" fmla="*/ 29 h 238"/>
                  <a:gd name="T62" fmla="*/ 914 w 914"/>
                  <a:gd name="T63" fmla="*/ 209 h 238"/>
                  <a:gd name="T64" fmla="*/ 914 w 914"/>
                  <a:gd name="T65" fmla="*/ 209 h 238"/>
                  <a:gd name="T66" fmla="*/ 913 w 914"/>
                  <a:gd name="T67" fmla="*/ 216 h 238"/>
                  <a:gd name="T68" fmla="*/ 911 w 914"/>
                  <a:gd name="T69" fmla="*/ 221 h 238"/>
                  <a:gd name="T70" fmla="*/ 909 w 914"/>
                  <a:gd name="T71" fmla="*/ 226 h 238"/>
                  <a:gd name="T72" fmla="*/ 905 w 914"/>
                  <a:gd name="T73" fmla="*/ 230 h 238"/>
                  <a:gd name="T74" fmla="*/ 901 w 914"/>
                  <a:gd name="T75" fmla="*/ 234 h 238"/>
                  <a:gd name="T76" fmla="*/ 896 w 914"/>
                  <a:gd name="T77" fmla="*/ 237 h 238"/>
                  <a:gd name="T78" fmla="*/ 890 w 914"/>
                  <a:gd name="T79" fmla="*/ 238 h 238"/>
                  <a:gd name="T80" fmla="*/ 885 w 914"/>
                  <a:gd name="T81" fmla="*/ 238 h 238"/>
                  <a:gd name="T82" fmla="*/ 885 w 914"/>
                  <a:gd name="T83" fmla="*/ 238 h 238"/>
                  <a:gd name="T84" fmla="*/ 58 w 914"/>
                  <a:gd name="T85" fmla="*/ 180 h 238"/>
                  <a:gd name="T86" fmla="*/ 856 w 914"/>
                  <a:gd name="T87" fmla="*/ 180 h 238"/>
                  <a:gd name="T88" fmla="*/ 856 w 914"/>
                  <a:gd name="T89" fmla="*/ 58 h 238"/>
                  <a:gd name="T90" fmla="*/ 58 w 914"/>
                  <a:gd name="T91" fmla="*/ 58 h 238"/>
                  <a:gd name="T92" fmla="*/ 58 w 914"/>
                  <a:gd name="T93" fmla="*/ 18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14" h="238">
                    <a:moveTo>
                      <a:pt x="885" y="238"/>
                    </a:moveTo>
                    <a:lnTo>
                      <a:pt x="29" y="238"/>
                    </a:lnTo>
                    <a:lnTo>
                      <a:pt x="29" y="238"/>
                    </a:lnTo>
                    <a:lnTo>
                      <a:pt x="24" y="238"/>
                    </a:lnTo>
                    <a:lnTo>
                      <a:pt x="19" y="237"/>
                    </a:lnTo>
                    <a:lnTo>
                      <a:pt x="13" y="234"/>
                    </a:lnTo>
                    <a:lnTo>
                      <a:pt x="9" y="230"/>
                    </a:lnTo>
                    <a:lnTo>
                      <a:pt x="6" y="226"/>
                    </a:lnTo>
                    <a:lnTo>
                      <a:pt x="3" y="221"/>
                    </a:lnTo>
                    <a:lnTo>
                      <a:pt x="2" y="216"/>
                    </a:lnTo>
                    <a:lnTo>
                      <a:pt x="0" y="20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885" y="0"/>
                    </a:lnTo>
                    <a:lnTo>
                      <a:pt x="885" y="0"/>
                    </a:lnTo>
                    <a:lnTo>
                      <a:pt x="890" y="1"/>
                    </a:lnTo>
                    <a:lnTo>
                      <a:pt x="896" y="2"/>
                    </a:lnTo>
                    <a:lnTo>
                      <a:pt x="901" y="5"/>
                    </a:lnTo>
                    <a:lnTo>
                      <a:pt x="905" y="9"/>
                    </a:lnTo>
                    <a:lnTo>
                      <a:pt x="909" y="13"/>
                    </a:lnTo>
                    <a:lnTo>
                      <a:pt x="911" y="18"/>
                    </a:lnTo>
                    <a:lnTo>
                      <a:pt x="913" y="23"/>
                    </a:lnTo>
                    <a:lnTo>
                      <a:pt x="914" y="29"/>
                    </a:lnTo>
                    <a:lnTo>
                      <a:pt x="914" y="209"/>
                    </a:lnTo>
                    <a:lnTo>
                      <a:pt x="914" y="209"/>
                    </a:lnTo>
                    <a:lnTo>
                      <a:pt x="913" y="216"/>
                    </a:lnTo>
                    <a:lnTo>
                      <a:pt x="911" y="221"/>
                    </a:lnTo>
                    <a:lnTo>
                      <a:pt x="909" y="226"/>
                    </a:lnTo>
                    <a:lnTo>
                      <a:pt x="905" y="230"/>
                    </a:lnTo>
                    <a:lnTo>
                      <a:pt x="901" y="234"/>
                    </a:lnTo>
                    <a:lnTo>
                      <a:pt x="896" y="237"/>
                    </a:lnTo>
                    <a:lnTo>
                      <a:pt x="890" y="238"/>
                    </a:lnTo>
                    <a:lnTo>
                      <a:pt x="885" y="238"/>
                    </a:lnTo>
                    <a:lnTo>
                      <a:pt x="885" y="238"/>
                    </a:lnTo>
                    <a:close/>
                    <a:moveTo>
                      <a:pt x="58" y="180"/>
                    </a:moveTo>
                    <a:lnTo>
                      <a:pt x="856" y="180"/>
                    </a:lnTo>
                    <a:lnTo>
                      <a:pt x="856" y="58"/>
                    </a:lnTo>
                    <a:lnTo>
                      <a:pt x="58" y="58"/>
                    </a:lnTo>
                    <a:lnTo>
                      <a:pt x="58" y="18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19">
                <a:extLst>
                  <a:ext uri="{FF2B5EF4-FFF2-40B4-BE49-F238E27FC236}">
                    <a16:creationId xmlns:a16="http://schemas.microsoft.com/office/drawing/2014/main" id="{DE8F17F9-3045-4A6D-AFCB-44299E9E80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44" y="1778"/>
                <a:ext cx="285" cy="138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A14E98E1-F330-4C6F-BE33-2DCCB68F4E0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4" y="1769"/>
                <a:ext cx="305" cy="156"/>
              </a:xfrm>
              <a:custGeom>
                <a:avLst/>
                <a:gdLst>
                  <a:gd name="T0" fmla="*/ 885 w 914"/>
                  <a:gd name="T1" fmla="*/ 470 h 470"/>
                  <a:gd name="T2" fmla="*/ 29 w 914"/>
                  <a:gd name="T3" fmla="*/ 470 h 470"/>
                  <a:gd name="T4" fmla="*/ 29 w 914"/>
                  <a:gd name="T5" fmla="*/ 470 h 470"/>
                  <a:gd name="T6" fmla="*/ 24 w 914"/>
                  <a:gd name="T7" fmla="*/ 470 h 470"/>
                  <a:gd name="T8" fmla="*/ 19 w 914"/>
                  <a:gd name="T9" fmla="*/ 467 h 470"/>
                  <a:gd name="T10" fmla="*/ 13 w 914"/>
                  <a:gd name="T11" fmla="*/ 464 h 470"/>
                  <a:gd name="T12" fmla="*/ 9 w 914"/>
                  <a:gd name="T13" fmla="*/ 462 h 470"/>
                  <a:gd name="T14" fmla="*/ 6 w 914"/>
                  <a:gd name="T15" fmla="*/ 457 h 470"/>
                  <a:gd name="T16" fmla="*/ 3 w 914"/>
                  <a:gd name="T17" fmla="*/ 453 h 470"/>
                  <a:gd name="T18" fmla="*/ 2 w 914"/>
                  <a:gd name="T19" fmla="*/ 447 h 470"/>
                  <a:gd name="T20" fmla="*/ 0 w 914"/>
                  <a:gd name="T21" fmla="*/ 441 h 470"/>
                  <a:gd name="T22" fmla="*/ 0 w 914"/>
                  <a:gd name="T23" fmla="*/ 29 h 470"/>
                  <a:gd name="T24" fmla="*/ 0 w 914"/>
                  <a:gd name="T25" fmla="*/ 29 h 470"/>
                  <a:gd name="T26" fmla="*/ 2 w 914"/>
                  <a:gd name="T27" fmla="*/ 24 h 470"/>
                  <a:gd name="T28" fmla="*/ 3 w 914"/>
                  <a:gd name="T29" fmla="*/ 18 h 470"/>
                  <a:gd name="T30" fmla="*/ 6 w 914"/>
                  <a:gd name="T31" fmla="*/ 13 h 470"/>
                  <a:gd name="T32" fmla="*/ 9 w 914"/>
                  <a:gd name="T33" fmla="*/ 9 h 470"/>
                  <a:gd name="T34" fmla="*/ 13 w 914"/>
                  <a:gd name="T35" fmla="*/ 5 h 470"/>
                  <a:gd name="T36" fmla="*/ 19 w 914"/>
                  <a:gd name="T37" fmla="*/ 3 h 470"/>
                  <a:gd name="T38" fmla="*/ 24 w 914"/>
                  <a:gd name="T39" fmla="*/ 1 h 470"/>
                  <a:gd name="T40" fmla="*/ 29 w 914"/>
                  <a:gd name="T41" fmla="*/ 0 h 470"/>
                  <a:gd name="T42" fmla="*/ 885 w 914"/>
                  <a:gd name="T43" fmla="*/ 0 h 470"/>
                  <a:gd name="T44" fmla="*/ 885 w 914"/>
                  <a:gd name="T45" fmla="*/ 0 h 470"/>
                  <a:gd name="T46" fmla="*/ 890 w 914"/>
                  <a:gd name="T47" fmla="*/ 1 h 470"/>
                  <a:gd name="T48" fmla="*/ 896 w 914"/>
                  <a:gd name="T49" fmla="*/ 3 h 470"/>
                  <a:gd name="T50" fmla="*/ 901 w 914"/>
                  <a:gd name="T51" fmla="*/ 5 h 470"/>
                  <a:gd name="T52" fmla="*/ 905 w 914"/>
                  <a:gd name="T53" fmla="*/ 9 h 470"/>
                  <a:gd name="T54" fmla="*/ 909 w 914"/>
                  <a:gd name="T55" fmla="*/ 13 h 470"/>
                  <a:gd name="T56" fmla="*/ 911 w 914"/>
                  <a:gd name="T57" fmla="*/ 18 h 470"/>
                  <a:gd name="T58" fmla="*/ 913 w 914"/>
                  <a:gd name="T59" fmla="*/ 24 h 470"/>
                  <a:gd name="T60" fmla="*/ 914 w 914"/>
                  <a:gd name="T61" fmla="*/ 29 h 470"/>
                  <a:gd name="T62" fmla="*/ 914 w 914"/>
                  <a:gd name="T63" fmla="*/ 441 h 470"/>
                  <a:gd name="T64" fmla="*/ 914 w 914"/>
                  <a:gd name="T65" fmla="*/ 441 h 470"/>
                  <a:gd name="T66" fmla="*/ 913 w 914"/>
                  <a:gd name="T67" fmla="*/ 447 h 470"/>
                  <a:gd name="T68" fmla="*/ 911 w 914"/>
                  <a:gd name="T69" fmla="*/ 453 h 470"/>
                  <a:gd name="T70" fmla="*/ 909 w 914"/>
                  <a:gd name="T71" fmla="*/ 457 h 470"/>
                  <a:gd name="T72" fmla="*/ 905 w 914"/>
                  <a:gd name="T73" fmla="*/ 462 h 470"/>
                  <a:gd name="T74" fmla="*/ 901 w 914"/>
                  <a:gd name="T75" fmla="*/ 464 h 470"/>
                  <a:gd name="T76" fmla="*/ 896 w 914"/>
                  <a:gd name="T77" fmla="*/ 467 h 470"/>
                  <a:gd name="T78" fmla="*/ 890 w 914"/>
                  <a:gd name="T79" fmla="*/ 470 h 470"/>
                  <a:gd name="T80" fmla="*/ 885 w 914"/>
                  <a:gd name="T81" fmla="*/ 470 h 470"/>
                  <a:gd name="T82" fmla="*/ 885 w 914"/>
                  <a:gd name="T83" fmla="*/ 470 h 470"/>
                  <a:gd name="T84" fmla="*/ 58 w 914"/>
                  <a:gd name="T85" fmla="*/ 412 h 470"/>
                  <a:gd name="T86" fmla="*/ 856 w 914"/>
                  <a:gd name="T87" fmla="*/ 412 h 470"/>
                  <a:gd name="T88" fmla="*/ 856 w 914"/>
                  <a:gd name="T89" fmla="*/ 58 h 470"/>
                  <a:gd name="T90" fmla="*/ 58 w 914"/>
                  <a:gd name="T91" fmla="*/ 58 h 470"/>
                  <a:gd name="T92" fmla="*/ 58 w 914"/>
                  <a:gd name="T93" fmla="*/ 41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14" h="470">
                    <a:moveTo>
                      <a:pt x="885" y="470"/>
                    </a:moveTo>
                    <a:lnTo>
                      <a:pt x="29" y="470"/>
                    </a:lnTo>
                    <a:lnTo>
                      <a:pt x="29" y="470"/>
                    </a:lnTo>
                    <a:lnTo>
                      <a:pt x="24" y="470"/>
                    </a:lnTo>
                    <a:lnTo>
                      <a:pt x="19" y="467"/>
                    </a:lnTo>
                    <a:lnTo>
                      <a:pt x="13" y="464"/>
                    </a:lnTo>
                    <a:lnTo>
                      <a:pt x="9" y="462"/>
                    </a:lnTo>
                    <a:lnTo>
                      <a:pt x="6" y="457"/>
                    </a:lnTo>
                    <a:lnTo>
                      <a:pt x="3" y="453"/>
                    </a:lnTo>
                    <a:lnTo>
                      <a:pt x="2" y="447"/>
                    </a:lnTo>
                    <a:lnTo>
                      <a:pt x="0" y="4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885" y="0"/>
                    </a:lnTo>
                    <a:lnTo>
                      <a:pt x="885" y="0"/>
                    </a:lnTo>
                    <a:lnTo>
                      <a:pt x="890" y="1"/>
                    </a:lnTo>
                    <a:lnTo>
                      <a:pt x="896" y="3"/>
                    </a:lnTo>
                    <a:lnTo>
                      <a:pt x="901" y="5"/>
                    </a:lnTo>
                    <a:lnTo>
                      <a:pt x="905" y="9"/>
                    </a:lnTo>
                    <a:lnTo>
                      <a:pt x="909" y="13"/>
                    </a:lnTo>
                    <a:lnTo>
                      <a:pt x="911" y="18"/>
                    </a:lnTo>
                    <a:lnTo>
                      <a:pt x="913" y="24"/>
                    </a:lnTo>
                    <a:lnTo>
                      <a:pt x="914" y="29"/>
                    </a:lnTo>
                    <a:lnTo>
                      <a:pt x="914" y="441"/>
                    </a:lnTo>
                    <a:lnTo>
                      <a:pt x="914" y="441"/>
                    </a:lnTo>
                    <a:lnTo>
                      <a:pt x="913" y="447"/>
                    </a:lnTo>
                    <a:lnTo>
                      <a:pt x="911" y="453"/>
                    </a:lnTo>
                    <a:lnTo>
                      <a:pt x="909" y="457"/>
                    </a:lnTo>
                    <a:lnTo>
                      <a:pt x="905" y="462"/>
                    </a:lnTo>
                    <a:lnTo>
                      <a:pt x="901" y="464"/>
                    </a:lnTo>
                    <a:lnTo>
                      <a:pt x="896" y="467"/>
                    </a:lnTo>
                    <a:lnTo>
                      <a:pt x="890" y="470"/>
                    </a:lnTo>
                    <a:lnTo>
                      <a:pt x="885" y="470"/>
                    </a:lnTo>
                    <a:lnTo>
                      <a:pt x="885" y="470"/>
                    </a:lnTo>
                    <a:close/>
                    <a:moveTo>
                      <a:pt x="58" y="412"/>
                    </a:moveTo>
                    <a:lnTo>
                      <a:pt x="856" y="412"/>
                    </a:lnTo>
                    <a:lnTo>
                      <a:pt x="856" y="58"/>
                    </a:lnTo>
                    <a:lnTo>
                      <a:pt x="58" y="58"/>
                    </a:lnTo>
                    <a:lnTo>
                      <a:pt x="58" y="41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2D9D6CAC-458B-443A-826A-D8EC882C1A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686" y="1546"/>
                <a:ext cx="286" cy="366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32600209-6BA0-430F-AB77-D9B4727E428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677" y="1536"/>
                <a:ext cx="304" cy="386"/>
              </a:xfrm>
              <a:custGeom>
                <a:avLst/>
                <a:gdLst>
                  <a:gd name="T0" fmla="*/ 885 w 914"/>
                  <a:gd name="T1" fmla="*/ 1158 h 1158"/>
                  <a:gd name="T2" fmla="*/ 29 w 914"/>
                  <a:gd name="T3" fmla="*/ 1158 h 1158"/>
                  <a:gd name="T4" fmla="*/ 29 w 914"/>
                  <a:gd name="T5" fmla="*/ 1158 h 1158"/>
                  <a:gd name="T6" fmla="*/ 22 w 914"/>
                  <a:gd name="T7" fmla="*/ 1157 h 1158"/>
                  <a:gd name="T8" fmla="*/ 17 w 914"/>
                  <a:gd name="T9" fmla="*/ 1156 h 1158"/>
                  <a:gd name="T10" fmla="*/ 12 w 914"/>
                  <a:gd name="T11" fmla="*/ 1153 h 1158"/>
                  <a:gd name="T12" fmla="*/ 8 w 914"/>
                  <a:gd name="T13" fmla="*/ 1149 h 1158"/>
                  <a:gd name="T14" fmla="*/ 4 w 914"/>
                  <a:gd name="T15" fmla="*/ 1145 h 1158"/>
                  <a:gd name="T16" fmla="*/ 1 w 914"/>
                  <a:gd name="T17" fmla="*/ 1140 h 1158"/>
                  <a:gd name="T18" fmla="*/ 0 w 914"/>
                  <a:gd name="T19" fmla="*/ 1135 h 1158"/>
                  <a:gd name="T20" fmla="*/ 0 w 914"/>
                  <a:gd name="T21" fmla="*/ 1129 h 1158"/>
                  <a:gd name="T22" fmla="*/ 0 w 914"/>
                  <a:gd name="T23" fmla="*/ 29 h 1158"/>
                  <a:gd name="T24" fmla="*/ 0 w 914"/>
                  <a:gd name="T25" fmla="*/ 29 h 1158"/>
                  <a:gd name="T26" fmla="*/ 0 w 914"/>
                  <a:gd name="T27" fmla="*/ 22 h 1158"/>
                  <a:gd name="T28" fmla="*/ 1 w 914"/>
                  <a:gd name="T29" fmla="*/ 17 h 1158"/>
                  <a:gd name="T30" fmla="*/ 4 w 914"/>
                  <a:gd name="T31" fmla="*/ 12 h 1158"/>
                  <a:gd name="T32" fmla="*/ 8 w 914"/>
                  <a:gd name="T33" fmla="*/ 8 h 1158"/>
                  <a:gd name="T34" fmla="*/ 12 w 914"/>
                  <a:gd name="T35" fmla="*/ 4 h 1158"/>
                  <a:gd name="T36" fmla="*/ 17 w 914"/>
                  <a:gd name="T37" fmla="*/ 1 h 1158"/>
                  <a:gd name="T38" fmla="*/ 22 w 914"/>
                  <a:gd name="T39" fmla="*/ 0 h 1158"/>
                  <a:gd name="T40" fmla="*/ 29 w 914"/>
                  <a:gd name="T41" fmla="*/ 0 h 1158"/>
                  <a:gd name="T42" fmla="*/ 885 w 914"/>
                  <a:gd name="T43" fmla="*/ 0 h 1158"/>
                  <a:gd name="T44" fmla="*/ 885 w 914"/>
                  <a:gd name="T45" fmla="*/ 0 h 1158"/>
                  <a:gd name="T46" fmla="*/ 890 w 914"/>
                  <a:gd name="T47" fmla="*/ 0 h 1158"/>
                  <a:gd name="T48" fmla="*/ 896 w 914"/>
                  <a:gd name="T49" fmla="*/ 1 h 1158"/>
                  <a:gd name="T50" fmla="*/ 900 w 914"/>
                  <a:gd name="T51" fmla="*/ 4 h 1158"/>
                  <a:gd name="T52" fmla="*/ 906 w 914"/>
                  <a:gd name="T53" fmla="*/ 8 h 1158"/>
                  <a:gd name="T54" fmla="*/ 908 w 914"/>
                  <a:gd name="T55" fmla="*/ 12 h 1158"/>
                  <a:gd name="T56" fmla="*/ 911 w 914"/>
                  <a:gd name="T57" fmla="*/ 17 h 1158"/>
                  <a:gd name="T58" fmla="*/ 914 w 914"/>
                  <a:gd name="T59" fmla="*/ 22 h 1158"/>
                  <a:gd name="T60" fmla="*/ 914 w 914"/>
                  <a:gd name="T61" fmla="*/ 29 h 1158"/>
                  <a:gd name="T62" fmla="*/ 914 w 914"/>
                  <a:gd name="T63" fmla="*/ 1129 h 1158"/>
                  <a:gd name="T64" fmla="*/ 914 w 914"/>
                  <a:gd name="T65" fmla="*/ 1129 h 1158"/>
                  <a:gd name="T66" fmla="*/ 914 w 914"/>
                  <a:gd name="T67" fmla="*/ 1135 h 1158"/>
                  <a:gd name="T68" fmla="*/ 911 w 914"/>
                  <a:gd name="T69" fmla="*/ 1140 h 1158"/>
                  <a:gd name="T70" fmla="*/ 908 w 914"/>
                  <a:gd name="T71" fmla="*/ 1145 h 1158"/>
                  <a:gd name="T72" fmla="*/ 906 w 914"/>
                  <a:gd name="T73" fmla="*/ 1149 h 1158"/>
                  <a:gd name="T74" fmla="*/ 900 w 914"/>
                  <a:gd name="T75" fmla="*/ 1153 h 1158"/>
                  <a:gd name="T76" fmla="*/ 896 w 914"/>
                  <a:gd name="T77" fmla="*/ 1156 h 1158"/>
                  <a:gd name="T78" fmla="*/ 890 w 914"/>
                  <a:gd name="T79" fmla="*/ 1157 h 1158"/>
                  <a:gd name="T80" fmla="*/ 885 w 914"/>
                  <a:gd name="T81" fmla="*/ 1158 h 1158"/>
                  <a:gd name="T82" fmla="*/ 885 w 914"/>
                  <a:gd name="T83" fmla="*/ 1158 h 1158"/>
                  <a:gd name="T84" fmla="*/ 58 w 914"/>
                  <a:gd name="T85" fmla="*/ 1100 h 1158"/>
                  <a:gd name="T86" fmla="*/ 856 w 914"/>
                  <a:gd name="T87" fmla="*/ 1100 h 1158"/>
                  <a:gd name="T88" fmla="*/ 856 w 914"/>
                  <a:gd name="T89" fmla="*/ 58 h 1158"/>
                  <a:gd name="T90" fmla="*/ 58 w 914"/>
                  <a:gd name="T91" fmla="*/ 58 h 1158"/>
                  <a:gd name="T92" fmla="*/ 58 w 914"/>
                  <a:gd name="T93" fmla="*/ 1100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14" h="1158">
                    <a:moveTo>
                      <a:pt x="885" y="1158"/>
                    </a:moveTo>
                    <a:lnTo>
                      <a:pt x="29" y="1158"/>
                    </a:lnTo>
                    <a:lnTo>
                      <a:pt x="29" y="1158"/>
                    </a:lnTo>
                    <a:lnTo>
                      <a:pt x="22" y="1157"/>
                    </a:lnTo>
                    <a:lnTo>
                      <a:pt x="17" y="1156"/>
                    </a:lnTo>
                    <a:lnTo>
                      <a:pt x="12" y="1153"/>
                    </a:lnTo>
                    <a:lnTo>
                      <a:pt x="8" y="1149"/>
                    </a:lnTo>
                    <a:lnTo>
                      <a:pt x="4" y="1145"/>
                    </a:lnTo>
                    <a:lnTo>
                      <a:pt x="1" y="1140"/>
                    </a:lnTo>
                    <a:lnTo>
                      <a:pt x="0" y="1135"/>
                    </a:lnTo>
                    <a:lnTo>
                      <a:pt x="0" y="11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885" y="0"/>
                    </a:lnTo>
                    <a:lnTo>
                      <a:pt x="885" y="0"/>
                    </a:lnTo>
                    <a:lnTo>
                      <a:pt x="890" y="0"/>
                    </a:lnTo>
                    <a:lnTo>
                      <a:pt x="896" y="1"/>
                    </a:lnTo>
                    <a:lnTo>
                      <a:pt x="900" y="4"/>
                    </a:lnTo>
                    <a:lnTo>
                      <a:pt x="906" y="8"/>
                    </a:lnTo>
                    <a:lnTo>
                      <a:pt x="908" y="12"/>
                    </a:lnTo>
                    <a:lnTo>
                      <a:pt x="911" y="17"/>
                    </a:lnTo>
                    <a:lnTo>
                      <a:pt x="914" y="22"/>
                    </a:lnTo>
                    <a:lnTo>
                      <a:pt x="914" y="29"/>
                    </a:lnTo>
                    <a:lnTo>
                      <a:pt x="914" y="1129"/>
                    </a:lnTo>
                    <a:lnTo>
                      <a:pt x="914" y="1129"/>
                    </a:lnTo>
                    <a:lnTo>
                      <a:pt x="914" y="1135"/>
                    </a:lnTo>
                    <a:lnTo>
                      <a:pt x="911" y="1140"/>
                    </a:lnTo>
                    <a:lnTo>
                      <a:pt x="908" y="1145"/>
                    </a:lnTo>
                    <a:lnTo>
                      <a:pt x="906" y="1149"/>
                    </a:lnTo>
                    <a:lnTo>
                      <a:pt x="900" y="1153"/>
                    </a:lnTo>
                    <a:lnTo>
                      <a:pt x="896" y="1156"/>
                    </a:lnTo>
                    <a:lnTo>
                      <a:pt x="890" y="1157"/>
                    </a:lnTo>
                    <a:lnTo>
                      <a:pt x="885" y="1158"/>
                    </a:lnTo>
                    <a:lnTo>
                      <a:pt x="885" y="1158"/>
                    </a:lnTo>
                    <a:close/>
                    <a:moveTo>
                      <a:pt x="58" y="1100"/>
                    </a:moveTo>
                    <a:lnTo>
                      <a:pt x="856" y="1100"/>
                    </a:lnTo>
                    <a:lnTo>
                      <a:pt x="856" y="58"/>
                    </a:lnTo>
                    <a:lnTo>
                      <a:pt x="58" y="58"/>
                    </a:lnTo>
                    <a:lnTo>
                      <a:pt x="58" y="110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1EED2DE0-AB28-4227-A1A1-E91D9295B6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" y="1546"/>
                <a:ext cx="286" cy="154"/>
              </a:xfrm>
              <a:custGeom>
                <a:avLst/>
                <a:gdLst>
                  <a:gd name="T0" fmla="*/ 409 w 856"/>
                  <a:gd name="T1" fmla="*/ 462 h 462"/>
                  <a:gd name="T2" fmla="*/ 0 w 856"/>
                  <a:gd name="T3" fmla="*/ 0 h 462"/>
                  <a:gd name="T4" fmla="*/ 856 w 856"/>
                  <a:gd name="T5" fmla="*/ 0 h 462"/>
                  <a:gd name="T6" fmla="*/ 409 w 856"/>
                  <a:gd name="T7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6" h="462">
                    <a:moveTo>
                      <a:pt x="409" y="462"/>
                    </a:moveTo>
                    <a:lnTo>
                      <a:pt x="0" y="0"/>
                    </a:lnTo>
                    <a:lnTo>
                      <a:pt x="856" y="0"/>
                    </a:lnTo>
                    <a:lnTo>
                      <a:pt x="409" y="462"/>
                    </a:lnTo>
                    <a:close/>
                  </a:path>
                </a:pathLst>
              </a:cu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53742800-D8A4-43C9-B72E-F951819155A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677" y="1536"/>
                <a:ext cx="304" cy="173"/>
              </a:xfrm>
              <a:custGeom>
                <a:avLst/>
                <a:gdLst>
                  <a:gd name="T0" fmla="*/ 438 w 914"/>
                  <a:gd name="T1" fmla="*/ 520 h 520"/>
                  <a:gd name="T2" fmla="*/ 438 w 914"/>
                  <a:gd name="T3" fmla="*/ 520 h 520"/>
                  <a:gd name="T4" fmla="*/ 437 w 914"/>
                  <a:gd name="T5" fmla="*/ 520 h 520"/>
                  <a:gd name="T6" fmla="*/ 437 w 914"/>
                  <a:gd name="T7" fmla="*/ 520 h 520"/>
                  <a:gd name="T8" fmla="*/ 432 w 914"/>
                  <a:gd name="T9" fmla="*/ 518 h 520"/>
                  <a:gd name="T10" fmla="*/ 426 w 914"/>
                  <a:gd name="T11" fmla="*/ 517 h 520"/>
                  <a:gd name="T12" fmla="*/ 421 w 914"/>
                  <a:gd name="T13" fmla="*/ 513 h 520"/>
                  <a:gd name="T14" fmla="*/ 416 w 914"/>
                  <a:gd name="T15" fmla="*/ 509 h 520"/>
                  <a:gd name="T16" fmla="*/ 6 w 914"/>
                  <a:gd name="T17" fmla="*/ 47 h 520"/>
                  <a:gd name="T18" fmla="*/ 6 w 914"/>
                  <a:gd name="T19" fmla="*/ 47 h 520"/>
                  <a:gd name="T20" fmla="*/ 2 w 914"/>
                  <a:gd name="T21" fmla="*/ 41 h 520"/>
                  <a:gd name="T22" fmla="*/ 0 w 914"/>
                  <a:gd name="T23" fmla="*/ 33 h 520"/>
                  <a:gd name="T24" fmla="*/ 0 w 914"/>
                  <a:gd name="T25" fmla="*/ 25 h 520"/>
                  <a:gd name="T26" fmla="*/ 1 w 914"/>
                  <a:gd name="T27" fmla="*/ 16 h 520"/>
                  <a:gd name="T28" fmla="*/ 1 w 914"/>
                  <a:gd name="T29" fmla="*/ 16 h 520"/>
                  <a:gd name="T30" fmla="*/ 6 w 914"/>
                  <a:gd name="T31" fmla="*/ 9 h 520"/>
                  <a:gd name="T32" fmla="*/ 13 w 914"/>
                  <a:gd name="T33" fmla="*/ 4 h 520"/>
                  <a:gd name="T34" fmla="*/ 20 w 914"/>
                  <a:gd name="T35" fmla="*/ 0 h 520"/>
                  <a:gd name="T36" fmla="*/ 29 w 914"/>
                  <a:gd name="T37" fmla="*/ 0 h 520"/>
                  <a:gd name="T38" fmla="*/ 885 w 914"/>
                  <a:gd name="T39" fmla="*/ 0 h 520"/>
                  <a:gd name="T40" fmla="*/ 885 w 914"/>
                  <a:gd name="T41" fmla="*/ 0 h 520"/>
                  <a:gd name="T42" fmla="*/ 893 w 914"/>
                  <a:gd name="T43" fmla="*/ 0 h 520"/>
                  <a:gd name="T44" fmla="*/ 900 w 914"/>
                  <a:gd name="T45" fmla="*/ 4 h 520"/>
                  <a:gd name="T46" fmla="*/ 907 w 914"/>
                  <a:gd name="T47" fmla="*/ 9 h 520"/>
                  <a:gd name="T48" fmla="*/ 911 w 914"/>
                  <a:gd name="T49" fmla="*/ 17 h 520"/>
                  <a:gd name="T50" fmla="*/ 911 w 914"/>
                  <a:gd name="T51" fmla="*/ 17 h 520"/>
                  <a:gd name="T52" fmla="*/ 914 w 914"/>
                  <a:gd name="T53" fmla="*/ 25 h 520"/>
                  <a:gd name="T54" fmla="*/ 914 w 914"/>
                  <a:gd name="T55" fmla="*/ 34 h 520"/>
                  <a:gd name="T56" fmla="*/ 911 w 914"/>
                  <a:gd name="T57" fmla="*/ 42 h 520"/>
                  <a:gd name="T58" fmla="*/ 906 w 914"/>
                  <a:gd name="T59" fmla="*/ 49 h 520"/>
                  <a:gd name="T60" fmla="*/ 459 w 914"/>
                  <a:gd name="T61" fmla="*/ 511 h 520"/>
                  <a:gd name="T62" fmla="*/ 459 w 914"/>
                  <a:gd name="T63" fmla="*/ 511 h 520"/>
                  <a:gd name="T64" fmla="*/ 454 w 914"/>
                  <a:gd name="T65" fmla="*/ 515 h 520"/>
                  <a:gd name="T66" fmla="*/ 449 w 914"/>
                  <a:gd name="T67" fmla="*/ 517 h 520"/>
                  <a:gd name="T68" fmla="*/ 444 w 914"/>
                  <a:gd name="T69" fmla="*/ 518 h 520"/>
                  <a:gd name="T70" fmla="*/ 438 w 914"/>
                  <a:gd name="T71" fmla="*/ 520 h 520"/>
                  <a:gd name="T72" fmla="*/ 438 w 914"/>
                  <a:gd name="T73" fmla="*/ 520 h 520"/>
                  <a:gd name="T74" fmla="*/ 92 w 914"/>
                  <a:gd name="T75" fmla="*/ 58 h 520"/>
                  <a:gd name="T76" fmla="*/ 438 w 914"/>
                  <a:gd name="T77" fmla="*/ 447 h 520"/>
                  <a:gd name="T78" fmla="*/ 816 w 914"/>
                  <a:gd name="T79" fmla="*/ 58 h 520"/>
                  <a:gd name="T80" fmla="*/ 92 w 914"/>
                  <a:gd name="T81" fmla="*/ 58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14" h="520">
                    <a:moveTo>
                      <a:pt x="438" y="520"/>
                    </a:moveTo>
                    <a:lnTo>
                      <a:pt x="438" y="520"/>
                    </a:lnTo>
                    <a:lnTo>
                      <a:pt x="437" y="520"/>
                    </a:lnTo>
                    <a:lnTo>
                      <a:pt x="437" y="520"/>
                    </a:lnTo>
                    <a:lnTo>
                      <a:pt x="432" y="518"/>
                    </a:lnTo>
                    <a:lnTo>
                      <a:pt x="426" y="517"/>
                    </a:lnTo>
                    <a:lnTo>
                      <a:pt x="421" y="513"/>
                    </a:lnTo>
                    <a:lnTo>
                      <a:pt x="416" y="509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2" y="41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6" y="9"/>
                    </a:lnTo>
                    <a:lnTo>
                      <a:pt x="13" y="4"/>
                    </a:lnTo>
                    <a:lnTo>
                      <a:pt x="20" y="0"/>
                    </a:lnTo>
                    <a:lnTo>
                      <a:pt x="29" y="0"/>
                    </a:lnTo>
                    <a:lnTo>
                      <a:pt x="885" y="0"/>
                    </a:lnTo>
                    <a:lnTo>
                      <a:pt x="885" y="0"/>
                    </a:lnTo>
                    <a:lnTo>
                      <a:pt x="893" y="0"/>
                    </a:lnTo>
                    <a:lnTo>
                      <a:pt x="900" y="4"/>
                    </a:lnTo>
                    <a:lnTo>
                      <a:pt x="907" y="9"/>
                    </a:lnTo>
                    <a:lnTo>
                      <a:pt x="911" y="17"/>
                    </a:lnTo>
                    <a:lnTo>
                      <a:pt x="911" y="17"/>
                    </a:lnTo>
                    <a:lnTo>
                      <a:pt x="914" y="25"/>
                    </a:lnTo>
                    <a:lnTo>
                      <a:pt x="914" y="34"/>
                    </a:lnTo>
                    <a:lnTo>
                      <a:pt x="911" y="42"/>
                    </a:lnTo>
                    <a:lnTo>
                      <a:pt x="906" y="49"/>
                    </a:lnTo>
                    <a:lnTo>
                      <a:pt x="459" y="511"/>
                    </a:lnTo>
                    <a:lnTo>
                      <a:pt x="459" y="511"/>
                    </a:lnTo>
                    <a:lnTo>
                      <a:pt x="454" y="515"/>
                    </a:lnTo>
                    <a:lnTo>
                      <a:pt x="449" y="517"/>
                    </a:lnTo>
                    <a:lnTo>
                      <a:pt x="444" y="518"/>
                    </a:lnTo>
                    <a:lnTo>
                      <a:pt x="438" y="520"/>
                    </a:lnTo>
                    <a:lnTo>
                      <a:pt x="438" y="520"/>
                    </a:lnTo>
                    <a:close/>
                    <a:moveTo>
                      <a:pt x="92" y="58"/>
                    </a:moveTo>
                    <a:lnTo>
                      <a:pt x="438" y="447"/>
                    </a:lnTo>
                    <a:lnTo>
                      <a:pt x="816" y="58"/>
                    </a:lnTo>
                    <a:lnTo>
                      <a:pt x="92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00B218B7-93CF-467B-9899-11A5051EF7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13" y="1690"/>
                <a:ext cx="19" cy="232"/>
              </a:xfrm>
              <a:custGeom>
                <a:avLst/>
                <a:gdLst>
                  <a:gd name="T0" fmla="*/ 29 w 58"/>
                  <a:gd name="T1" fmla="*/ 696 h 696"/>
                  <a:gd name="T2" fmla="*/ 29 w 58"/>
                  <a:gd name="T3" fmla="*/ 696 h 696"/>
                  <a:gd name="T4" fmla="*/ 23 w 58"/>
                  <a:gd name="T5" fmla="*/ 695 h 696"/>
                  <a:gd name="T6" fmla="*/ 17 w 58"/>
                  <a:gd name="T7" fmla="*/ 694 h 696"/>
                  <a:gd name="T8" fmla="*/ 12 w 58"/>
                  <a:gd name="T9" fmla="*/ 691 h 696"/>
                  <a:gd name="T10" fmla="*/ 8 w 58"/>
                  <a:gd name="T11" fmla="*/ 687 h 696"/>
                  <a:gd name="T12" fmla="*/ 5 w 58"/>
                  <a:gd name="T13" fmla="*/ 683 h 696"/>
                  <a:gd name="T14" fmla="*/ 1 w 58"/>
                  <a:gd name="T15" fmla="*/ 678 h 696"/>
                  <a:gd name="T16" fmla="*/ 0 w 58"/>
                  <a:gd name="T17" fmla="*/ 673 h 696"/>
                  <a:gd name="T18" fmla="*/ 0 w 58"/>
                  <a:gd name="T19" fmla="*/ 667 h 696"/>
                  <a:gd name="T20" fmla="*/ 0 w 58"/>
                  <a:gd name="T21" fmla="*/ 29 h 696"/>
                  <a:gd name="T22" fmla="*/ 0 w 58"/>
                  <a:gd name="T23" fmla="*/ 29 h 696"/>
                  <a:gd name="T24" fmla="*/ 0 w 58"/>
                  <a:gd name="T25" fmla="*/ 22 h 696"/>
                  <a:gd name="T26" fmla="*/ 1 w 58"/>
                  <a:gd name="T27" fmla="*/ 17 h 696"/>
                  <a:gd name="T28" fmla="*/ 5 w 58"/>
                  <a:gd name="T29" fmla="*/ 12 h 696"/>
                  <a:gd name="T30" fmla="*/ 8 w 58"/>
                  <a:gd name="T31" fmla="*/ 8 h 696"/>
                  <a:gd name="T32" fmla="*/ 12 w 58"/>
                  <a:gd name="T33" fmla="*/ 4 h 696"/>
                  <a:gd name="T34" fmla="*/ 17 w 58"/>
                  <a:gd name="T35" fmla="*/ 1 h 696"/>
                  <a:gd name="T36" fmla="*/ 23 w 58"/>
                  <a:gd name="T37" fmla="*/ 0 h 696"/>
                  <a:gd name="T38" fmla="*/ 29 w 58"/>
                  <a:gd name="T39" fmla="*/ 0 h 696"/>
                  <a:gd name="T40" fmla="*/ 29 w 58"/>
                  <a:gd name="T41" fmla="*/ 0 h 696"/>
                  <a:gd name="T42" fmla="*/ 35 w 58"/>
                  <a:gd name="T43" fmla="*/ 0 h 696"/>
                  <a:gd name="T44" fmla="*/ 40 w 58"/>
                  <a:gd name="T45" fmla="*/ 1 h 696"/>
                  <a:gd name="T46" fmla="*/ 45 w 58"/>
                  <a:gd name="T47" fmla="*/ 4 h 696"/>
                  <a:gd name="T48" fmla="*/ 49 w 58"/>
                  <a:gd name="T49" fmla="*/ 8 h 696"/>
                  <a:gd name="T50" fmla="*/ 53 w 58"/>
                  <a:gd name="T51" fmla="*/ 12 h 696"/>
                  <a:gd name="T52" fmla="*/ 56 w 58"/>
                  <a:gd name="T53" fmla="*/ 17 h 696"/>
                  <a:gd name="T54" fmla="*/ 57 w 58"/>
                  <a:gd name="T55" fmla="*/ 22 h 696"/>
                  <a:gd name="T56" fmla="*/ 58 w 58"/>
                  <a:gd name="T57" fmla="*/ 29 h 696"/>
                  <a:gd name="T58" fmla="*/ 58 w 58"/>
                  <a:gd name="T59" fmla="*/ 667 h 696"/>
                  <a:gd name="T60" fmla="*/ 58 w 58"/>
                  <a:gd name="T61" fmla="*/ 667 h 696"/>
                  <a:gd name="T62" fmla="*/ 57 w 58"/>
                  <a:gd name="T63" fmla="*/ 673 h 696"/>
                  <a:gd name="T64" fmla="*/ 56 w 58"/>
                  <a:gd name="T65" fmla="*/ 678 h 696"/>
                  <a:gd name="T66" fmla="*/ 53 w 58"/>
                  <a:gd name="T67" fmla="*/ 683 h 696"/>
                  <a:gd name="T68" fmla="*/ 49 w 58"/>
                  <a:gd name="T69" fmla="*/ 687 h 696"/>
                  <a:gd name="T70" fmla="*/ 45 w 58"/>
                  <a:gd name="T71" fmla="*/ 691 h 696"/>
                  <a:gd name="T72" fmla="*/ 40 w 58"/>
                  <a:gd name="T73" fmla="*/ 694 h 696"/>
                  <a:gd name="T74" fmla="*/ 35 w 58"/>
                  <a:gd name="T75" fmla="*/ 695 h 696"/>
                  <a:gd name="T76" fmla="*/ 29 w 58"/>
                  <a:gd name="T77" fmla="*/ 696 h 696"/>
                  <a:gd name="T78" fmla="*/ 29 w 58"/>
                  <a:gd name="T79" fmla="*/ 696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696">
                    <a:moveTo>
                      <a:pt x="29" y="696"/>
                    </a:moveTo>
                    <a:lnTo>
                      <a:pt x="29" y="696"/>
                    </a:lnTo>
                    <a:lnTo>
                      <a:pt x="23" y="695"/>
                    </a:lnTo>
                    <a:lnTo>
                      <a:pt x="17" y="694"/>
                    </a:lnTo>
                    <a:lnTo>
                      <a:pt x="12" y="691"/>
                    </a:lnTo>
                    <a:lnTo>
                      <a:pt x="8" y="687"/>
                    </a:lnTo>
                    <a:lnTo>
                      <a:pt x="5" y="683"/>
                    </a:lnTo>
                    <a:lnTo>
                      <a:pt x="1" y="678"/>
                    </a:lnTo>
                    <a:lnTo>
                      <a:pt x="0" y="673"/>
                    </a:lnTo>
                    <a:lnTo>
                      <a:pt x="0" y="66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667"/>
                    </a:lnTo>
                    <a:lnTo>
                      <a:pt x="58" y="667"/>
                    </a:lnTo>
                    <a:lnTo>
                      <a:pt x="57" y="673"/>
                    </a:lnTo>
                    <a:lnTo>
                      <a:pt x="56" y="678"/>
                    </a:lnTo>
                    <a:lnTo>
                      <a:pt x="53" y="683"/>
                    </a:lnTo>
                    <a:lnTo>
                      <a:pt x="49" y="687"/>
                    </a:lnTo>
                    <a:lnTo>
                      <a:pt x="45" y="691"/>
                    </a:lnTo>
                    <a:lnTo>
                      <a:pt x="40" y="694"/>
                    </a:lnTo>
                    <a:lnTo>
                      <a:pt x="35" y="695"/>
                    </a:lnTo>
                    <a:lnTo>
                      <a:pt x="29" y="696"/>
                    </a:lnTo>
                    <a:lnTo>
                      <a:pt x="29" y="696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6">
                <a:extLst>
                  <a:ext uri="{FF2B5EF4-FFF2-40B4-BE49-F238E27FC236}">
                    <a16:creationId xmlns:a16="http://schemas.microsoft.com/office/drawing/2014/main" id="{629F94EA-E388-40AF-BC83-2D724784F4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92" y="1087"/>
                <a:ext cx="196" cy="827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5A3AE9B3-E29E-4673-A367-D2D9051E8AA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82" y="1077"/>
                <a:ext cx="215" cy="846"/>
              </a:xfrm>
              <a:custGeom>
                <a:avLst/>
                <a:gdLst>
                  <a:gd name="T0" fmla="*/ 616 w 645"/>
                  <a:gd name="T1" fmla="*/ 2538 h 2538"/>
                  <a:gd name="T2" fmla="*/ 29 w 645"/>
                  <a:gd name="T3" fmla="*/ 2538 h 2538"/>
                  <a:gd name="T4" fmla="*/ 29 w 645"/>
                  <a:gd name="T5" fmla="*/ 2538 h 2538"/>
                  <a:gd name="T6" fmla="*/ 24 w 645"/>
                  <a:gd name="T7" fmla="*/ 2537 h 2538"/>
                  <a:gd name="T8" fmla="*/ 18 w 645"/>
                  <a:gd name="T9" fmla="*/ 2536 h 2538"/>
                  <a:gd name="T10" fmla="*/ 14 w 645"/>
                  <a:gd name="T11" fmla="*/ 2533 h 2538"/>
                  <a:gd name="T12" fmla="*/ 8 w 645"/>
                  <a:gd name="T13" fmla="*/ 2529 h 2538"/>
                  <a:gd name="T14" fmla="*/ 6 w 645"/>
                  <a:gd name="T15" fmla="*/ 2525 h 2538"/>
                  <a:gd name="T16" fmla="*/ 3 w 645"/>
                  <a:gd name="T17" fmla="*/ 2520 h 2538"/>
                  <a:gd name="T18" fmla="*/ 0 w 645"/>
                  <a:gd name="T19" fmla="*/ 2515 h 2538"/>
                  <a:gd name="T20" fmla="*/ 0 w 645"/>
                  <a:gd name="T21" fmla="*/ 2509 h 2538"/>
                  <a:gd name="T22" fmla="*/ 0 w 645"/>
                  <a:gd name="T23" fmla="*/ 29 h 2538"/>
                  <a:gd name="T24" fmla="*/ 0 w 645"/>
                  <a:gd name="T25" fmla="*/ 29 h 2538"/>
                  <a:gd name="T26" fmla="*/ 0 w 645"/>
                  <a:gd name="T27" fmla="*/ 23 h 2538"/>
                  <a:gd name="T28" fmla="*/ 3 w 645"/>
                  <a:gd name="T29" fmla="*/ 18 h 2538"/>
                  <a:gd name="T30" fmla="*/ 6 w 645"/>
                  <a:gd name="T31" fmla="*/ 13 h 2538"/>
                  <a:gd name="T32" fmla="*/ 8 w 645"/>
                  <a:gd name="T33" fmla="*/ 9 h 2538"/>
                  <a:gd name="T34" fmla="*/ 14 w 645"/>
                  <a:gd name="T35" fmla="*/ 5 h 2538"/>
                  <a:gd name="T36" fmla="*/ 18 w 645"/>
                  <a:gd name="T37" fmla="*/ 2 h 2538"/>
                  <a:gd name="T38" fmla="*/ 24 w 645"/>
                  <a:gd name="T39" fmla="*/ 1 h 2538"/>
                  <a:gd name="T40" fmla="*/ 29 w 645"/>
                  <a:gd name="T41" fmla="*/ 0 h 2538"/>
                  <a:gd name="T42" fmla="*/ 616 w 645"/>
                  <a:gd name="T43" fmla="*/ 0 h 2538"/>
                  <a:gd name="T44" fmla="*/ 616 w 645"/>
                  <a:gd name="T45" fmla="*/ 0 h 2538"/>
                  <a:gd name="T46" fmla="*/ 621 w 645"/>
                  <a:gd name="T47" fmla="*/ 1 h 2538"/>
                  <a:gd name="T48" fmla="*/ 628 w 645"/>
                  <a:gd name="T49" fmla="*/ 2 h 2538"/>
                  <a:gd name="T50" fmla="*/ 632 w 645"/>
                  <a:gd name="T51" fmla="*/ 5 h 2538"/>
                  <a:gd name="T52" fmla="*/ 637 w 645"/>
                  <a:gd name="T53" fmla="*/ 9 h 2538"/>
                  <a:gd name="T54" fmla="*/ 640 w 645"/>
                  <a:gd name="T55" fmla="*/ 13 h 2538"/>
                  <a:gd name="T56" fmla="*/ 642 w 645"/>
                  <a:gd name="T57" fmla="*/ 18 h 2538"/>
                  <a:gd name="T58" fmla="*/ 645 w 645"/>
                  <a:gd name="T59" fmla="*/ 23 h 2538"/>
                  <a:gd name="T60" fmla="*/ 645 w 645"/>
                  <a:gd name="T61" fmla="*/ 29 h 2538"/>
                  <a:gd name="T62" fmla="*/ 645 w 645"/>
                  <a:gd name="T63" fmla="*/ 2509 h 2538"/>
                  <a:gd name="T64" fmla="*/ 645 w 645"/>
                  <a:gd name="T65" fmla="*/ 2509 h 2538"/>
                  <a:gd name="T66" fmla="*/ 645 w 645"/>
                  <a:gd name="T67" fmla="*/ 2515 h 2538"/>
                  <a:gd name="T68" fmla="*/ 642 w 645"/>
                  <a:gd name="T69" fmla="*/ 2520 h 2538"/>
                  <a:gd name="T70" fmla="*/ 640 w 645"/>
                  <a:gd name="T71" fmla="*/ 2525 h 2538"/>
                  <a:gd name="T72" fmla="*/ 637 w 645"/>
                  <a:gd name="T73" fmla="*/ 2529 h 2538"/>
                  <a:gd name="T74" fmla="*/ 632 w 645"/>
                  <a:gd name="T75" fmla="*/ 2533 h 2538"/>
                  <a:gd name="T76" fmla="*/ 628 w 645"/>
                  <a:gd name="T77" fmla="*/ 2536 h 2538"/>
                  <a:gd name="T78" fmla="*/ 621 w 645"/>
                  <a:gd name="T79" fmla="*/ 2537 h 2538"/>
                  <a:gd name="T80" fmla="*/ 616 w 645"/>
                  <a:gd name="T81" fmla="*/ 2538 h 2538"/>
                  <a:gd name="T82" fmla="*/ 616 w 645"/>
                  <a:gd name="T83" fmla="*/ 2538 h 2538"/>
                  <a:gd name="T84" fmla="*/ 58 w 645"/>
                  <a:gd name="T85" fmla="*/ 2480 h 2538"/>
                  <a:gd name="T86" fmla="*/ 587 w 645"/>
                  <a:gd name="T87" fmla="*/ 2480 h 2538"/>
                  <a:gd name="T88" fmla="*/ 587 w 645"/>
                  <a:gd name="T89" fmla="*/ 58 h 2538"/>
                  <a:gd name="T90" fmla="*/ 58 w 645"/>
                  <a:gd name="T91" fmla="*/ 58 h 2538"/>
                  <a:gd name="T92" fmla="*/ 58 w 645"/>
                  <a:gd name="T93" fmla="*/ 2480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2538">
                    <a:moveTo>
                      <a:pt x="616" y="2538"/>
                    </a:moveTo>
                    <a:lnTo>
                      <a:pt x="29" y="2538"/>
                    </a:lnTo>
                    <a:lnTo>
                      <a:pt x="29" y="2538"/>
                    </a:lnTo>
                    <a:lnTo>
                      <a:pt x="24" y="2537"/>
                    </a:lnTo>
                    <a:lnTo>
                      <a:pt x="18" y="2536"/>
                    </a:lnTo>
                    <a:lnTo>
                      <a:pt x="14" y="2533"/>
                    </a:lnTo>
                    <a:lnTo>
                      <a:pt x="8" y="2529"/>
                    </a:lnTo>
                    <a:lnTo>
                      <a:pt x="6" y="2525"/>
                    </a:lnTo>
                    <a:lnTo>
                      <a:pt x="3" y="2520"/>
                    </a:lnTo>
                    <a:lnTo>
                      <a:pt x="0" y="2515"/>
                    </a:lnTo>
                    <a:lnTo>
                      <a:pt x="0" y="250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616" y="0"/>
                    </a:lnTo>
                    <a:lnTo>
                      <a:pt x="616" y="0"/>
                    </a:lnTo>
                    <a:lnTo>
                      <a:pt x="621" y="1"/>
                    </a:lnTo>
                    <a:lnTo>
                      <a:pt x="628" y="2"/>
                    </a:lnTo>
                    <a:lnTo>
                      <a:pt x="632" y="5"/>
                    </a:lnTo>
                    <a:lnTo>
                      <a:pt x="637" y="9"/>
                    </a:lnTo>
                    <a:lnTo>
                      <a:pt x="640" y="13"/>
                    </a:lnTo>
                    <a:lnTo>
                      <a:pt x="642" y="18"/>
                    </a:lnTo>
                    <a:lnTo>
                      <a:pt x="645" y="23"/>
                    </a:lnTo>
                    <a:lnTo>
                      <a:pt x="645" y="29"/>
                    </a:lnTo>
                    <a:lnTo>
                      <a:pt x="645" y="2509"/>
                    </a:lnTo>
                    <a:lnTo>
                      <a:pt x="645" y="2509"/>
                    </a:lnTo>
                    <a:lnTo>
                      <a:pt x="645" y="2515"/>
                    </a:lnTo>
                    <a:lnTo>
                      <a:pt x="642" y="2520"/>
                    </a:lnTo>
                    <a:lnTo>
                      <a:pt x="640" y="2525"/>
                    </a:lnTo>
                    <a:lnTo>
                      <a:pt x="637" y="2529"/>
                    </a:lnTo>
                    <a:lnTo>
                      <a:pt x="632" y="2533"/>
                    </a:lnTo>
                    <a:lnTo>
                      <a:pt x="628" y="2536"/>
                    </a:lnTo>
                    <a:lnTo>
                      <a:pt x="621" y="2537"/>
                    </a:lnTo>
                    <a:lnTo>
                      <a:pt x="616" y="2538"/>
                    </a:lnTo>
                    <a:lnTo>
                      <a:pt x="616" y="2538"/>
                    </a:lnTo>
                    <a:close/>
                    <a:moveTo>
                      <a:pt x="58" y="2480"/>
                    </a:moveTo>
                    <a:lnTo>
                      <a:pt x="587" y="2480"/>
                    </a:lnTo>
                    <a:lnTo>
                      <a:pt x="587" y="58"/>
                    </a:lnTo>
                    <a:lnTo>
                      <a:pt x="58" y="58"/>
                    </a:lnTo>
                    <a:lnTo>
                      <a:pt x="58" y="248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28">
                <a:extLst>
                  <a:ext uri="{FF2B5EF4-FFF2-40B4-BE49-F238E27FC236}">
                    <a16:creationId xmlns:a16="http://schemas.microsoft.com/office/drawing/2014/main" id="{DEE74B55-1EE7-436B-8609-ACDB72C0E0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398" y="1638"/>
                <a:ext cx="174" cy="276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DDF26094-0B56-4D31-B341-40A674940F2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388" y="1629"/>
                <a:ext cx="194" cy="294"/>
              </a:xfrm>
              <a:custGeom>
                <a:avLst/>
                <a:gdLst>
                  <a:gd name="T0" fmla="*/ 550 w 580"/>
                  <a:gd name="T1" fmla="*/ 884 h 884"/>
                  <a:gd name="T2" fmla="*/ 29 w 580"/>
                  <a:gd name="T3" fmla="*/ 884 h 884"/>
                  <a:gd name="T4" fmla="*/ 29 w 580"/>
                  <a:gd name="T5" fmla="*/ 884 h 884"/>
                  <a:gd name="T6" fmla="*/ 24 w 580"/>
                  <a:gd name="T7" fmla="*/ 884 h 884"/>
                  <a:gd name="T8" fmla="*/ 17 w 580"/>
                  <a:gd name="T9" fmla="*/ 883 h 884"/>
                  <a:gd name="T10" fmla="*/ 13 w 580"/>
                  <a:gd name="T11" fmla="*/ 880 h 884"/>
                  <a:gd name="T12" fmla="*/ 8 w 580"/>
                  <a:gd name="T13" fmla="*/ 877 h 884"/>
                  <a:gd name="T14" fmla="*/ 5 w 580"/>
                  <a:gd name="T15" fmla="*/ 873 h 884"/>
                  <a:gd name="T16" fmla="*/ 2 w 580"/>
                  <a:gd name="T17" fmla="*/ 867 h 884"/>
                  <a:gd name="T18" fmla="*/ 0 w 580"/>
                  <a:gd name="T19" fmla="*/ 862 h 884"/>
                  <a:gd name="T20" fmla="*/ 0 w 580"/>
                  <a:gd name="T21" fmla="*/ 855 h 884"/>
                  <a:gd name="T22" fmla="*/ 0 w 580"/>
                  <a:gd name="T23" fmla="*/ 29 h 884"/>
                  <a:gd name="T24" fmla="*/ 0 w 580"/>
                  <a:gd name="T25" fmla="*/ 29 h 884"/>
                  <a:gd name="T26" fmla="*/ 0 w 580"/>
                  <a:gd name="T27" fmla="*/ 23 h 884"/>
                  <a:gd name="T28" fmla="*/ 2 w 580"/>
                  <a:gd name="T29" fmla="*/ 17 h 884"/>
                  <a:gd name="T30" fmla="*/ 5 w 580"/>
                  <a:gd name="T31" fmla="*/ 12 h 884"/>
                  <a:gd name="T32" fmla="*/ 8 w 580"/>
                  <a:gd name="T33" fmla="*/ 8 h 884"/>
                  <a:gd name="T34" fmla="*/ 13 w 580"/>
                  <a:gd name="T35" fmla="*/ 4 h 884"/>
                  <a:gd name="T36" fmla="*/ 17 w 580"/>
                  <a:gd name="T37" fmla="*/ 2 h 884"/>
                  <a:gd name="T38" fmla="*/ 24 w 580"/>
                  <a:gd name="T39" fmla="*/ 0 h 884"/>
                  <a:gd name="T40" fmla="*/ 29 w 580"/>
                  <a:gd name="T41" fmla="*/ 0 h 884"/>
                  <a:gd name="T42" fmla="*/ 550 w 580"/>
                  <a:gd name="T43" fmla="*/ 0 h 884"/>
                  <a:gd name="T44" fmla="*/ 550 w 580"/>
                  <a:gd name="T45" fmla="*/ 0 h 884"/>
                  <a:gd name="T46" fmla="*/ 556 w 580"/>
                  <a:gd name="T47" fmla="*/ 0 h 884"/>
                  <a:gd name="T48" fmla="*/ 561 w 580"/>
                  <a:gd name="T49" fmla="*/ 2 h 884"/>
                  <a:gd name="T50" fmla="*/ 566 w 580"/>
                  <a:gd name="T51" fmla="*/ 4 h 884"/>
                  <a:gd name="T52" fmla="*/ 570 w 580"/>
                  <a:gd name="T53" fmla="*/ 8 h 884"/>
                  <a:gd name="T54" fmla="*/ 574 w 580"/>
                  <a:gd name="T55" fmla="*/ 12 h 884"/>
                  <a:gd name="T56" fmla="*/ 577 w 580"/>
                  <a:gd name="T57" fmla="*/ 17 h 884"/>
                  <a:gd name="T58" fmla="*/ 578 w 580"/>
                  <a:gd name="T59" fmla="*/ 23 h 884"/>
                  <a:gd name="T60" fmla="*/ 580 w 580"/>
                  <a:gd name="T61" fmla="*/ 29 h 884"/>
                  <a:gd name="T62" fmla="*/ 580 w 580"/>
                  <a:gd name="T63" fmla="*/ 855 h 884"/>
                  <a:gd name="T64" fmla="*/ 580 w 580"/>
                  <a:gd name="T65" fmla="*/ 855 h 884"/>
                  <a:gd name="T66" fmla="*/ 578 w 580"/>
                  <a:gd name="T67" fmla="*/ 862 h 884"/>
                  <a:gd name="T68" fmla="*/ 577 w 580"/>
                  <a:gd name="T69" fmla="*/ 867 h 884"/>
                  <a:gd name="T70" fmla="*/ 574 w 580"/>
                  <a:gd name="T71" fmla="*/ 873 h 884"/>
                  <a:gd name="T72" fmla="*/ 570 w 580"/>
                  <a:gd name="T73" fmla="*/ 877 h 884"/>
                  <a:gd name="T74" fmla="*/ 566 w 580"/>
                  <a:gd name="T75" fmla="*/ 880 h 884"/>
                  <a:gd name="T76" fmla="*/ 561 w 580"/>
                  <a:gd name="T77" fmla="*/ 883 h 884"/>
                  <a:gd name="T78" fmla="*/ 556 w 580"/>
                  <a:gd name="T79" fmla="*/ 884 h 884"/>
                  <a:gd name="T80" fmla="*/ 550 w 580"/>
                  <a:gd name="T81" fmla="*/ 884 h 884"/>
                  <a:gd name="T82" fmla="*/ 550 w 580"/>
                  <a:gd name="T83" fmla="*/ 884 h 884"/>
                  <a:gd name="T84" fmla="*/ 58 w 580"/>
                  <a:gd name="T85" fmla="*/ 826 h 884"/>
                  <a:gd name="T86" fmla="*/ 521 w 580"/>
                  <a:gd name="T87" fmla="*/ 826 h 884"/>
                  <a:gd name="T88" fmla="*/ 521 w 580"/>
                  <a:gd name="T89" fmla="*/ 58 h 884"/>
                  <a:gd name="T90" fmla="*/ 58 w 580"/>
                  <a:gd name="T91" fmla="*/ 58 h 884"/>
                  <a:gd name="T92" fmla="*/ 58 w 580"/>
                  <a:gd name="T93" fmla="*/ 826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80" h="884">
                    <a:moveTo>
                      <a:pt x="550" y="884"/>
                    </a:moveTo>
                    <a:lnTo>
                      <a:pt x="29" y="884"/>
                    </a:lnTo>
                    <a:lnTo>
                      <a:pt x="29" y="884"/>
                    </a:lnTo>
                    <a:lnTo>
                      <a:pt x="24" y="884"/>
                    </a:lnTo>
                    <a:lnTo>
                      <a:pt x="17" y="883"/>
                    </a:lnTo>
                    <a:lnTo>
                      <a:pt x="13" y="880"/>
                    </a:lnTo>
                    <a:lnTo>
                      <a:pt x="8" y="877"/>
                    </a:lnTo>
                    <a:lnTo>
                      <a:pt x="5" y="873"/>
                    </a:lnTo>
                    <a:lnTo>
                      <a:pt x="2" y="867"/>
                    </a:lnTo>
                    <a:lnTo>
                      <a:pt x="0" y="862"/>
                    </a:lnTo>
                    <a:lnTo>
                      <a:pt x="0" y="85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56" y="0"/>
                    </a:lnTo>
                    <a:lnTo>
                      <a:pt x="561" y="2"/>
                    </a:lnTo>
                    <a:lnTo>
                      <a:pt x="566" y="4"/>
                    </a:lnTo>
                    <a:lnTo>
                      <a:pt x="570" y="8"/>
                    </a:lnTo>
                    <a:lnTo>
                      <a:pt x="574" y="12"/>
                    </a:lnTo>
                    <a:lnTo>
                      <a:pt x="577" y="17"/>
                    </a:lnTo>
                    <a:lnTo>
                      <a:pt x="578" y="23"/>
                    </a:lnTo>
                    <a:lnTo>
                      <a:pt x="580" y="29"/>
                    </a:lnTo>
                    <a:lnTo>
                      <a:pt x="580" y="855"/>
                    </a:lnTo>
                    <a:lnTo>
                      <a:pt x="580" y="855"/>
                    </a:lnTo>
                    <a:lnTo>
                      <a:pt x="578" y="862"/>
                    </a:lnTo>
                    <a:lnTo>
                      <a:pt x="577" y="867"/>
                    </a:lnTo>
                    <a:lnTo>
                      <a:pt x="574" y="873"/>
                    </a:lnTo>
                    <a:lnTo>
                      <a:pt x="570" y="877"/>
                    </a:lnTo>
                    <a:lnTo>
                      <a:pt x="566" y="880"/>
                    </a:lnTo>
                    <a:lnTo>
                      <a:pt x="561" y="883"/>
                    </a:lnTo>
                    <a:lnTo>
                      <a:pt x="556" y="884"/>
                    </a:lnTo>
                    <a:lnTo>
                      <a:pt x="550" y="884"/>
                    </a:lnTo>
                    <a:lnTo>
                      <a:pt x="550" y="884"/>
                    </a:lnTo>
                    <a:close/>
                    <a:moveTo>
                      <a:pt x="58" y="826"/>
                    </a:moveTo>
                    <a:lnTo>
                      <a:pt x="521" y="826"/>
                    </a:lnTo>
                    <a:lnTo>
                      <a:pt x="521" y="58"/>
                    </a:lnTo>
                    <a:lnTo>
                      <a:pt x="58" y="58"/>
                    </a:lnTo>
                    <a:lnTo>
                      <a:pt x="58" y="826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1D8D32DB-54B5-4BED-B651-FF3F0A7E1B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850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5 h 58"/>
                  <a:gd name="T10" fmla="*/ 12 w 276"/>
                  <a:gd name="T11" fmla="*/ 53 h 58"/>
                  <a:gd name="T12" fmla="*/ 8 w 276"/>
                  <a:gd name="T13" fmla="*/ 50 h 58"/>
                  <a:gd name="T14" fmla="*/ 4 w 276"/>
                  <a:gd name="T15" fmla="*/ 45 h 58"/>
                  <a:gd name="T16" fmla="*/ 1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1 w 276"/>
                  <a:gd name="T27" fmla="*/ 19 h 58"/>
                  <a:gd name="T28" fmla="*/ 4 w 276"/>
                  <a:gd name="T29" fmla="*/ 13 h 58"/>
                  <a:gd name="T30" fmla="*/ 8 w 276"/>
                  <a:gd name="T31" fmla="*/ 9 h 58"/>
                  <a:gd name="T32" fmla="*/ 12 w 276"/>
                  <a:gd name="T33" fmla="*/ 5 h 58"/>
                  <a:gd name="T34" fmla="*/ 17 w 276"/>
                  <a:gd name="T35" fmla="*/ 3 h 58"/>
                  <a:gd name="T36" fmla="*/ 22 w 276"/>
                  <a:gd name="T37" fmla="*/ 1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1 h 58"/>
                  <a:gd name="T46" fmla="*/ 259 w 276"/>
                  <a:gd name="T47" fmla="*/ 3 h 58"/>
                  <a:gd name="T48" fmla="*/ 262 w 276"/>
                  <a:gd name="T49" fmla="*/ 5 h 58"/>
                  <a:gd name="T50" fmla="*/ 268 w 276"/>
                  <a:gd name="T51" fmla="*/ 9 h 58"/>
                  <a:gd name="T52" fmla="*/ 270 w 276"/>
                  <a:gd name="T53" fmla="*/ 13 h 58"/>
                  <a:gd name="T54" fmla="*/ 273 w 276"/>
                  <a:gd name="T55" fmla="*/ 19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3 w 276"/>
                  <a:gd name="T65" fmla="*/ 41 h 58"/>
                  <a:gd name="T66" fmla="*/ 270 w 276"/>
                  <a:gd name="T67" fmla="*/ 45 h 58"/>
                  <a:gd name="T68" fmla="*/ 268 w 276"/>
                  <a:gd name="T69" fmla="*/ 50 h 58"/>
                  <a:gd name="T70" fmla="*/ 262 w 276"/>
                  <a:gd name="T71" fmla="*/ 53 h 58"/>
                  <a:gd name="T72" fmla="*/ 259 w 276"/>
                  <a:gd name="T73" fmla="*/ 55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2" y="53"/>
                    </a:lnTo>
                    <a:lnTo>
                      <a:pt x="8" y="50"/>
                    </a:lnTo>
                    <a:lnTo>
                      <a:pt x="4" y="45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1"/>
                    </a:lnTo>
                    <a:lnTo>
                      <a:pt x="259" y="3"/>
                    </a:lnTo>
                    <a:lnTo>
                      <a:pt x="262" y="5"/>
                    </a:lnTo>
                    <a:lnTo>
                      <a:pt x="268" y="9"/>
                    </a:lnTo>
                    <a:lnTo>
                      <a:pt x="270" y="13"/>
                    </a:lnTo>
                    <a:lnTo>
                      <a:pt x="273" y="19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3" y="41"/>
                    </a:lnTo>
                    <a:lnTo>
                      <a:pt x="270" y="45"/>
                    </a:lnTo>
                    <a:lnTo>
                      <a:pt x="268" y="50"/>
                    </a:lnTo>
                    <a:lnTo>
                      <a:pt x="262" y="53"/>
                    </a:lnTo>
                    <a:lnTo>
                      <a:pt x="259" y="55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5259F76-2516-4585-8B50-34EE5C9410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814"/>
                <a:ext cx="92" cy="20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7 h 58"/>
                  <a:gd name="T8" fmla="*/ 17 w 276"/>
                  <a:gd name="T9" fmla="*/ 56 h 58"/>
                  <a:gd name="T10" fmla="*/ 12 w 276"/>
                  <a:gd name="T11" fmla="*/ 53 h 58"/>
                  <a:gd name="T12" fmla="*/ 8 w 276"/>
                  <a:gd name="T13" fmla="*/ 49 h 58"/>
                  <a:gd name="T14" fmla="*/ 4 w 276"/>
                  <a:gd name="T15" fmla="*/ 45 h 58"/>
                  <a:gd name="T16" fmla="*/ 1 w 276"/>
                  <a:gd name="T17" fmla="*/ 40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3 h 58"/>
                  <a:gd name="T26" fmla="*/ 1 w 276"/>
                  <a:gd name="T27" fmla="*/ 17 h 58"/>
                  <a:gd name="T28" fmla="*/ 4 w 276"/>
                  <a:gd name="T29" fmla="*/ 12 h 58"/>
                  <a:gd name="T30" fmla="*/ 8 w 276"/>
                  <a:gd name="T31" fmla="*/ 8 h 58"/>
                  <a:gd name="T32" fmla="*/ 12 w 276"/>
                  <a:gd name="T33" fmla="*/ 4 h 58"/>
                  <a:gd name="T34" fmla="*/ 17 w 276"/>
                  <a:gd name="T35" fmla="*/ 2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9 w 276"/>
                  <a:gd name="T47" fmla="*/ 2 h 58"/>
                  <a:gd name="T48" fmla="*/ 262 w 276"/>
                  <a:gd name="T49" fmla="*/ 4 h 58"/>
                  <a:gd name="T50" fmla="*/ 268 w 276"/>
                  <a:gd name="T51" fmla="*/ 8 h 58"/>
                  <a:gd name="T52" fmla="*/ 270 w 276"/>
                  <a:gd name="T53" fmla="*/ 12 h 58"/>
                  <a:gd name="T54" fmla="*/ 273 w 276"/>
                  <a:gd name="T55" fmla="*/ 17 h 58"/>
                  <a:gd name="T56" fmla="*/ 276 w 276"/>
                  <a:gd name="T57" fmla="*/ 23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3 w 276"/>
                  <a:gd name="T65" fmla="*/ 40 h 58"/>
                  <a:gd name="T66" fmla="*/ 270 w 276"/>
                  <a:gd name="T67" fmla="*/ 45 h 58"/>
                  <a:gd name="T68" fmla="*/ 268 w 276"/>
                  <a:gd name="T69" fmla="*/ 49 h 58"/>
                  <a:gd name="T70" fmla="*/ 262 w 276"/>
                  <a:gd name="T71" fmla="*/ 53 h 58"/>
                  <a:gd name="T72" fmla="*/ 259 w 276"/>
                  <a:gd name="T73" fmla="*/ 56 h 58"/>
                  <a:gd name="T74" fmla="*/ 253 w 276"/>
                  <a:gd name="T75" fmla="*/ 57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9" y="2"/>
                    </a:lnTo>
                    <a:lnTo>
                      <a:pt x="262" y="4"/>
                    </a:lnTo>
                    <a:lnTo>
                      <a:pt x="268" y="8"/>
                    </a:lnTo>
                    <a:lnTo>
                      <a:pt x="270" y="12"/>
                    </a:lnTo>
                    <a:lnTo>
                      <a:pt x="273" y="17"/>
                    </a:lnTo>
                    <a:lnTo>
                      <a:pt x="276" y="23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3" y="40"/>
                    </a:lnTo>
                    <a:lnTo>
                      <a:pt x="270" y="45"/>
                    </a:lnTo>
                    <a:lnTo>
                      <a:pt x="268" y="49"/>
                    </a:lnTo>
                    <a:lnTo>
                      <a:pt x="262" y="53"/>
                    </a:lnTo>
                    <a:lnTo>
                      <a:pt x="259" y="56"/>
                    </a:lnTo>
                    <a:lnTo>
                      <a:pt x="253" y="57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C3960FB0-60B2-4A0F-99E7-63104EF5DC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778"/>
                <a:ext cx="92" cy="20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5 h 58"/>
                  <a:gd name="T10" fmla="*/ 12 w 276"/>
                  <a:gd name="T11" fmla="*/ 53 h 58"/>
                  <a:gd name="T12" fmla="*/ 8 w 276"/>
                  <a:gd name="T13" fmla="*/ 50 h 58"/>
                  <a:gd name="T14" fmla="*/ 4 w 276"/>
                  <a:gd name="T15" fmla="*/ 45 h 58"/>
                  <a:gd name="T16" fmla="*/ 1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1 w 276"/>
                  <a:gd name="T27" fmla="*/ 18 h 58"/>
                  <a:gd name="T28" fmla="*/ 4 w 276"/>
                  <a:gd name="T29" fmla="*/ 13 h 58"/>
                  <a:gd name="T30" fmla="*/ 8 w 276"/>
                  <a:gd name="T31" fmla="*/ 9 h 58"/>
                  <a:gd name="T32" fmla="*/ 12 w 276"/>
                  <a:gd name="T33" fmla="*/ 5 h 58"/>
                  <a:gd name="T34" fmla="*/ 17 w 276"/>
                  <a:gd name="T35" fmla="*/ 3 h 58"/>
                  <a:gd name="T36" fmla="*/ 22 w 276"/>
                  <a:gd name="T37" fmla="*/ 1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1 h 58"/>
                  <a:gd name="T46" fmla="*/ 259 w 276"/>
                  <a:gd name="T47" fmla="*/ 3 h 58"/>
                  <a:gd name="T48" fmla="*/ 262 w 276"/>
                  <a:gd name="T49" fmla="*/ 5 h 58"/>
                  <a:gd name="T50" fmla="*/ 268 w 276"/>
                  <a:gd name="T51" fmla="*/ 9 h 58"/>
                  <a:gd name="T52" fmla="*/ 270 w 276"/>
                  <a:gd name="T53" fmla="*/ 13 h 58"/>
                  <a:gd name="T54" fmla="*/ 273 w 276"/>
                  <a:gd name="T55" fmla="*/ 18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3 w 276"/>
                  <a:gd name="T65" fmla="*/ 41 h 58"/>
                  <a:gd name="T66" fmla="*/ 270 w 276"/>
                  <a:gd name="T67" fmla="*/ 45 h 58"/>
                  <a:gd name="T68" fmla="*/ 268 w 276"/>
                  <a:gd name="T69" fmla="*/ 50 h 58"/>
                  <a:gd name="T70" fmla="*/ 262 w 276"/>
                  <a:gd name="T71" fmla="*/ 53 h 58"/>
                  <a:gd name="T72" fmla="*/ 259 w 276"/>
                  <a:gd name="T73" fmla="*/ 55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2" y="53"/>
                    </a:lnTo>
                    <a:lnTo>
                      <a:pt x="8" y="50"/>
                    </a:lnTo>
                    <a:lnTo>
                      <a:pt x="4" y="45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1"/>
                    </a:lnTo>
                    <a:lnTo>
                      <a:pt x="259" y="3"/>
                    </a:lnTo>
                    <a:lnTo>
                      <a:pt x="262" y="5"/>
                    </a:lnTo>
                    <a:lnTo>
                      <a:pt x="268" y="9"/>
                    </a:lnTo>
                    <a:lnTo>
                      <a:pt x="270" y="13"/>
                    </a:lnTo>
                    <a:lnTo>
                      <a:pt x="273" y="18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3" y="41"/>
                    </a:lnTo>
                    <a:lnTo>
                      <a:pt x="270" y="45"/>
                    </a:lnTo>
                    <a:lnTo>
                      <a:pt x="268" y="50"/>
                    </a:lnTo>
                    <a:lnTo>
                      <a:pt x="262" y="53"/>
                    </a:lnTo>
                    <a:lnTo>
                      <a:pt x="259" y="55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E6CE102D-1BBD-46D5-8908-846EE5CEB7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743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7 h 58"/>
                  <a:gd name="T8" fmla="*/ 17 w 276"/>
                  <a:gd name="T9" fmla="*/ 56 h 58"/>
                  <a:gd name="T10" fmla="*/ 12 w 276"/>
                  <a:gd name="T11" fmla="*/ 53 h 58"/>
                  <a:gd name="T12" fmla="*/ 8 w 276"/>
                  <a:gd name="T13" fmla="*/ 49 h 58"/>
                  <a:gd name="T14" fmla="*/ 4 w 276"/>
                  <a:gd name="T15" fmla="*/ 45 h 58"/>
                  <a:gd name="T16" fmla="*/ 1 w 276"/>
                  <a:gd name="T17" fmla="*/ 40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3 h 58"/>
                  <a:gd name="T26" fmla="*/ 1 w 276"/>
                  <a:gd name="T27" fmla="*/ 17 h 58"/>
                  <a:gd name="T28" fmla="*/ 4 w 276"/>
                  <a:gd name="T29" fmla="*/ 12 h 58"/>
                  <a:gd name="T30" fmla="*/ 8 w 276"/>
                  <a:gd name="T31" fmla="*/ 8 h 58"/>
                  <a:gd name="T32" fmla="*/ 12 w 276"/>
                  <a:gd name="T33" fmla="*/ 4 h 58"/>
                  <a:gd name="T34" fmla="*/ 17 w 276"/>
                  <a:gd name="T35" fmla="*/ 1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9 w 276"/>
                  <a:gd name="T47" fmla="*/ 1 h 58"/>
                  <a:gd name="T48" fmla="*/ 262 w 276"/>
                  <a:gd name="T49" fmla="*/ 4 h 58"/>
                  <a:gd name="T50" fmla="*/ 268 w 276"/>
                  <a:gd name="T51" fmla="*/ 8 h 58"/>
                  <a:gd name="T52" fmla="*/ 270 w 276"/>
                  <a:gd name="T53" fmla="*/ 12 h 58"/>
                  <a:gd name="T54" fmla="*/ 273 w 276"/>
                  <a:gd name="T55" fmla="*/ 17 h 58"/>
                  <a:gd name="T56" fmla="*/ 276 w 276"/>
                  <a:gd name="T57" fmla="*/ 23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3 w 276"/>
                  <a:gd name="T65" fmla="*/ 40 h 58"/>
                  <a:gd name="T66" fmla="*/ 270 w 276"/>
                  <a:gd name="T67" fmla="*/ 45 h 58"/>
                  <a:gd name="T68" fmla="*/ 268 w 276"/>
                  <a:gd name="T69" fmla="*/ 49 h 58"/>
                  <a:gd name="T70" fmla="*/ 262 w 276"/>
                  <a:gd name="T71" fmla="*/ 53 h 58"/>
                  <a:gd name="T72" fmla="*/ 259 w 276"/>
                  <a:gd name="T73" fmla="*/ 56 h 58"/>
                  <a:gd name="T74" fmla="*/ 253 w 276"/>
                  <a:gd name="T75" fmla="*/ 57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9" y="1"/>
                    </a:lnTo>
                    <a:lnTo>
                      <a:pt x="262" y="4"/>
                    </a:lnTo>
                    <a:lnTo>
                      <a:pt x="268" y="8"/>
                    </a:lnTo>
                    <a:lnTo>
                      <a:pt x="270" y="12"/>
                    </a:lnTo>
                    <a:lnTo>
                      <a:pt x="273" y="17"/>
                    </a:lnTo>
                    <a:lnTo>
                      <a:pt x="276" y="23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3" y="40"/>
                    </a:lnTo>
                    <a:lnTo>
                      <a:pt x="270" y="45"/>
                    </a:lnTo>
                    <a:lnTo>
                      <a:pt x="268" y="49"/>
                    </a:lnTo>
                    <a:lnTo>
                      <a:pt x="262" y="53"/>
                    </a:lnTo>
                    <a:lnTo>
                      <a:pt x="259" y="56"/>
                    </a:lnTo>
                    <a:lnTo>
                      <a:pt x="253" y="57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2DDAFBCB-1BCF-4953-B721-CD81EA2626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707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7 h 58"/>
                  <a:gd name="T10" fmla="*/ 12 w 276"/>
                  <a:gd name="T11" fmla="*/ 54 h 58"/>
                  <a:gd name="T12" fmla="*/ 8 w 276"/>
                  <a:gd name="T13" fmla="*/ 50 h 58"/>
                  <a:gd name="T14" fmla="*/ 4 w 276"/>
                  <a:gd name="T15" fmla="*/ 46 h 58"/>
                  <a:gd name="T16" fmla="*/ 1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1 w 276"/>
                  <a:gd name="T27" fmla="*/ 18 h 58"/>
                  <a:gd name="T28" fmla="*/ 4 w 276"/>
                  <a:gd name="T29" fmla="*/ 13 h 58"/>
                  <a:gd name="T30" fmla="*/ 8 w 276"/>
                  <a:gd name="T31" fmla="*/ 9 h 58"/>
                  <a:gd name="T32" fmla="*/ 12 w 276"/>
                  <a:gd name="T33" fmla="*/ 5 h 58"/>
                  <a:gd name="T34" fmla="*/ 17 w 276"/>
                  <a:gd name="T35" fmla="*/ 3 h 58"/>
                  <a:gd name="T36" fmla="*/ 22 w 276"/>
                  <a:gd name="T37" fmla="*/ 1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1 h 58"/>
                  <a:gd name="T46" fmla="*/ 259 w 276"/>
                  <a:gd name="T47" fmla="*/ 3 h 58"/>
                  <a:gd name="T48" fmla="*/ 262 w 276"/>
                  <a:gd name="T49" fmla="*/ 5 h 58"/>
                  <a:gd name="T50" fmla="*/ 268 w 276"/>
                  <a:gd name="T51" fmla="*/ 9 h 58"/>
                  <a:gd name="T52" fmla="*/ 270 w 276"/>
                  <a:gd name="T53" fmla="*/ 13 h 58"/>
                  <a:gd name="T54" fmla="*/ 273 w 276"/>
                  <a:gd name="T55" fmla="*/ 18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3 w 276"/>
                  <a:gd name="T65" fmla="*/ 41 h 58"/>
                  <a:gd name="T66" fmla="*/ 270 w 276"/>
                  <a:gd name="T67" fmla="*/ 46 h 58"/>
                  <a:gd name="T68" fmla="*/ 268 w 276"/>
                  <a:gd name="T69" fmla="*/ 50 h 58"/>
                  <a:gd name="T70" fmla="*/ 262 w 276"/>
                  <a:gd name="T71" fmla="*/ 54 h 58"/>
                  <a:gd name="T72" fmla="*/ 259 w 276"/>
                  <a:gd name="T73" fmla="*/ 57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1"/>
                    </a:lnTo>
                    <a:lnTo>
                      <a:pt x="259" y="3"/>
                    </a:lnTo>
                    <a:lnTo>
                      <a:pt x="262" y="5"/>
                    </a:lnTo>
                    <a:lnTo>
                      <a:pt x="268" y="9"/>
                    </a:lnTo>
                    <a:lnTo>
                      <a:pt x="270" y="13"/>
                    </a:lnTo>
                    <a:lnTo>
                      <a:pt x="273" y="18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3" y="41"/>
                    </a:lnTo>
                    <a:lnTo>
                      <a:pt x="270" y="46"/>
                    </a:lnTo>
                    <a:lnTo>
                      <a:pt x="268" y="50"/>
                    </a:lnTo>
                    <a:lnTo>
                      <a:pt x="262" y="54"/>
                    </a:lnTo>
                    <a:lnTo>
                      <a:pt x="259" y="57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5">
                <a:extLst>
                  <a:ext uri="{FF2B5EF4-FFF2-40B4-BE49-F238E27FC236}">
                    <a16:creationId xmlns:a16="http://schemas.microsoft.com/office/drawing/2014/main" id="{1C32FEF1-39EA-4ED5-9BB4-CDC9F84254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671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7 h 58"/>
                  <a:gd name="T8" fmla="*/ 17 w 276"/>
                  <a:gd name="T9" fmla="*/ 55 h 58"/>
                  <a:gd name="T10" fmla="*/ 12 w 276"/>
                  <a:gd name="T11" fmla="*/ 53 h 58"/>
                  <a:gd name="T12" fmla="*/ 8 w 276"/>
                  <a:gd name="T13" fmla="*/ 49 h 58"/>
                  <a:gd name="T14" fmla="*/ 4 w 276"/>
                  <a:gd name="T15" fmla="*/ 45 h 58"/>
                  <a:gd name="T16" fmla="*/ 1 w 276"/>
                  <a:gd name="T17" fmla="*/ 40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2 h 58"/>
                  <a:gd name="T26" fmla="*/ 1 w 276"/>
                  <a:gd name="T27" fmla="*/ 17 h 58"/>
                  <a:gd name="T28" fmla="*/ 4 w 276"/>
                  <a:gd name="T29" fmla="*/ 13 h 58"/>
                  <a:gd name="T30" fmla="*/ 8 w 276"/>
                  <a:gd name="T31" fmla="*/ 8 h 58"/>
                  <a:gd name="T32" fmla="*/ 12 w 276"/>
                  <a:gd name="T33" fmla="*/ 5 h 58"/>
                  <a:gd name="T34" fmla="*/ 17 w 276"/>
                  <a:gd name="T35" fmla="*/ 3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9 w 276"/>
                  <a:gd name="T47" fmla="*/ 3 h 58"/>
                  <a:gd name="T48" fmla="*/ 262 w 276"/>
                  <a:gd name="T49" fmla="*/ 5 h 58"/>
                  <a:gd name="T50" fmla="*/ 268 w 276"/>
                  <a:gd name="T51" fmla="*/ 8 h 58"/>
                  <a:gd name="T52" fmla="*/ 270 w 276"/>
                  <a:gd name="T53" fmla="*/ 13 h 58"/>
                  <a:gd name="T54" fmla="*/ 273 w 276"/>
                  <a:gd name="T55" fmla="*/ 17 h 58"/>
                  <a:gd name="T56" fmla="*/ 276 w 276"/>
                  <a:gd name="T57" fmla="*/ 22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3 w 276"/>
                  <a:gd name="T65" fmla="*/ 40 h 58"/>
                  <a:gd name="T66" fmla="*/ 270 w 276"/>
                  <a:gd name="T67" fmla="*/ 45 h 58"/>
                  <a:gd name="T68" fmla="*/ 268 w 276"/>
                  <a:gd name="T69" fmla="*/ 49 h 58"/>
                  <a:gd name="T70" fmla="*/ 262 w 276"/>
                  <a:gd name="T71" fmla="*/ 53 h 58"/>
                  <a:gd name="T72" fmla="*/ 259 w 276"/>
                  <a:gd name="T73" fmla="*/ 55 h 58"/>
                  <a:gd name="T74" fmla="*/ 253 w 276"/>
                  <a:gd name="T75" fmla="*/ 57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9" y="3"/>
                    </a:lnTo>
                    <a:lnTo>
                      <a:pt x="262" y="5"/>
                    </a:lnTo>
                    <a:lnTo>
                      <a:pt x="268" y="8"/>
                    </a:lnTo>
                    <a:lnTo>
                      <a:pt x="270" y="13"/>
                    </a:lnTo>
                    <a:lnTo>
                      <a:pt x="273" y="17"/>
                    </a:lnTo>
                    <a:lnTo>
                      <a:pt x="276" y="22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3" y="40"/>
                    </a:lnTo>
                    <a:lnTo>
                      <a:pt x="270" y="45"/>
                    </a:lnTo>
                    <a:lnTo>
                      <a:pt x="268" y="49"/>
                    </a:lnTo>
                    <a:lnTo>
                      <a:pt x="262" y="53"/>
                    </a:lnTo>
                    <a:lnTo>
                      <a:pt x="259" y="55"/>
                    </a:lnTo>
                    <a:lnTo>
                      <a:pt x="253" y="57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36">
                <a:extLst>
                  <a:ext uri="{FF2B5EF4-FFF2-40B4-BE49-F238E27FC236}">
                    <a16:creationId xmlns:a16="http://schemas.microsoft.com/office/drawing/2014/main" id="{7B01F44E-F4D7-456A-8B9D-8D9485BA51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28" y="1363"/>
                <a:ext cx="174" cy="275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7">
                <a:extLst>
                  <a:ext uri="{FF2B5EF4-FFF2-40B4-BE49-F238E27FC236}">
                    <a16:creationId xmlns:a16="http://schemas.microsoft.com/office/drawing/2014/main" id="{CBB8C6D5-EEFF-416C-867F-259E78EB085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19" y="1353"/>
                <a:ext cx="192" cy="295"/>
              </a:xfrm>
              <a:custGeom>
                <a:avLst/>
                <a:gdLst>
                  <a:gd name="T0" fmla="*/ 549 w 578"/>
                  <a:gd name="T1" fmla="*/ 885 h 885"/>
                  <a:gd name="T2" fmla="*/ 29 w 578"/>
                  <a:gd name="T3" fmla="*/ 885 h 885"/>
                  <a:gd name="T4" fmla="*/ 29 w 578"/>
                  <a:gd name="T5" fmla="*/ 885 h 885"/>
                  <a:gd name="T6" fmla="*/ 22 w 578"/>
                  <a:gd name="T7" fmla="*/ 884 h 885"/>
                  <a:gd name="T8" fmla="*/ 17 w 578"/>
                  <a:gd name="T9" fmla="*/ 883 h 885"/>
                  <a:gd name="T10" fmla="*/ 12 w 578"/>
                  <a:gd name="T11" fmla="*/ 880 h 885"/>
                  <a:gd name="T12" fmla="*/ 8 w 578"/>
                  <a:gd name="T13" fmla="*/ 876 h 885"/>
                  <a:gd name="T14" fmla="*/ 4 w 578"/>
                  <a:gd name="T15" fmla="*/ 872 h 885"/>
                  <a:gd name="T16" fmla="*/ 1 w 578"/>
                  <a:gd name="T17" fmla="*/ 867 h 885"/>
                  <a:gd name="T18" fmla="*/ 0 w 578"/>
                  <a:gd name="T19" fmla="*/ 862 h 885"/>
                  <a:gd name="T20" fmla="*/ 0 w 578"/>
                  <a:gd name="T21" fmla="*/ 856 h 885"/>
                  <a:gd name="T22" fmla="*/ 0 w 578"/>
                  <a:gd name="T23" fmla="*/ 29 h 885"/>
                  <a:gd name="T24" fmla="*/ 0 w 578"/>
                  <a:gd name="T25" fmla="*/ 29 h 885"/>
                  <a:gd name="T26" fmla="*/ 0 w 578"/>
                  <a:gd name="T27" fmla="*/ 22 h 885"/>
                  <a:gd name="T28" fmla="*/ 1 w 578"/>
                  <a:gd name="T29" fmla="*/ 17 h 885"/>
                  <a:gd name="T30" fmla="*/ 4 w 578"/>
                  <a:gd name="T31" fmla="*/ 13 h 885"/>
                  <a:gd name="T32" fmla="*/ 8 w 578"/>
                  <a:gd name="T33" fmla="*/ 8 h 885"/>
                  <a:gd name="T34" fmla="*/ 12 w 578"/>
                  <a:gd name="T35" fmla="*/ 5 h 885"/>
                  <a:gd name="T36" fmla="*/ 17 w 578"/>
                  <a:gd name="T37" fmla="*/ 3 h 885"/>
                  <a:gd name="T38" fmla="*/ 22 w 578"/>
                  <a:gd name="T39" fmla="*/ 0 h 885"/>
                  <a:gd name="T40" fmla="*/ 29 w 578"/>
                  <a:gd name="T41" fmla="*/ 0 h 885"/>
                  <a:gd name="T42" fmla="*/ 549 w 578"/>
                  <a:gd name="T43" fmla="*/ 0 h 885"/>
                  <a:gd name="T44" fmla="*/ 549 w 578"/>
                  <a:gd name="T45" fmla="*/ 0 h 885"/>
                  <a:gd name="T46" fmla="*/ 556 w 578"/>
                  <a:gd name="T47" fmla="*/ 0 h 885"/>
                  <a:gd name="T48" fmla="*/ 561 w 578"/>
                  <a:gd name="T49" fmla="*/ 3 h 885"/>
                  <a:gd name="T50" fmla="*/ 566 w 578"/>
                  <a:gd name="T51" fmla="*/ 5 h 885"/>
                  <a:gd name="T52" fmla="*/ 570 w 578"/>
                  <a:gd name="T53" fmla="*/ 8 h 885"/>
                  <a:gd name="T54" fmla="*/ 574 w 578"/>
                  <a:gd name="T55" fmla="*/ 13 h 885"/>
                  <a:gd name="T56" fmla="*/ 577 w 578"/>
                  <a:gd name="T57" fmla="*/ 17 h 885"/>
                  <a:gd name="T58" fmla="*/ 578 w 578"/>
                  <a:gd name="T59" fmla="*/ 22 h 885"/>
                  <a:gd name="T60" fmla="*/ 578 w 578"/>
                  <a:gd name="T61" fmla="*/ 29 h 885"/>
                  <a:gd name="T62" fmla="*/ 578 w 578"/>
                  <a:gd name="T63" fmla="*/ 856 h 885"/>
                  <a:gd name="T64" fmla="*/ 578 w 578"/>
                  <a:gd name="T65" fmla="*/ 856 h 885"/>
                  <a:gd name="T66" fmla="*/ 578 w 578"/>
                  <a:gd name="T67" fmla="*/ 862 h 885"/>
                  <a:gd name="T68" fmla="*/ 577 w 578"/>
                  <a:gd name="T69" fmla="*/ 867 h 885"/>
                  <a:gd name="T70" fmla="*/ 574 w 578"/>
                  <a:gd name="T71" fmla="*/ 872 h 885"/>
                  <a:gd name="T72" fmla="*/ 570 w 578"/>
                  <a:gd name="T73" fmla="*/ 876 h 885"/>
                  <a:gd name="T74" fmla="*/ 566 w 578"/>
                  <a:gd name="T75" fmla="*/ 880 h 885"/>
                  <a:gd name="T76" fmla="*/ 561 w 578"/>
                  <a:gd name="T77" fmla="*/ 883 h 885"/>
                  <a:gd name="T78" fmla="*/ 556 w 578"/>
                  <a:gd name="T79" fmla="*/ 884 h 885"/>
                  <a:gd name="T80" fmla="*/ 549 w 578"/>
                  <a:gd name="T81" fmla="*/ 885 h 885"/>
                  <a:gd name="T82" fmla="*/ 549 w 578"/>
                  <a:gd name="T83" fmla="*/ 885 h 885"/>
                  <a:gd name="T84" fmla="*/ 58 w 578"/>
                  <a:gd name="T85" fmla="*/ 827 h 885"/>
                  <a:gd name="T86" fmla="*/ 520 w 578"/>
                  <a:gd name="T87" fmla="*/ 827 h 885"/>
                  <a:gd name="T88" fmla="*/ 520 w 578"/>
                  <a:gd name="T89" fmla="*/ 58 h 885"/>
                  <a:gd name="T90" fmla="*/ 58 w 578"/>
                  <a:gd name="T91" fmla="*/ 58 h 885"/>
                  <a:gd name="T92" fmla="*/ 58 w 578"/>
                  <a:gd name="T93" fmla="*/ 827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8" h="885">
                    <a:moveTo>
                      <a:pt x="549" y="885"/>
                    </a:moveTo>
                    <a:lnTo>
                      <a:pt x="29" y="885"/>
                    </a:lnTo>
                    <a:lnTo>
                      <a:pt x="29" y="885"/>
                    </a:lnTo>
                    <a:lnTo>
                      <a:pt x="22" y="884"/>
                    </a:lnTo>
                    <a:lnTo>
                      <a:pt x="17" y="883"/>
                    </a:lnTo>
                    <a:lnTo>
                      <a:pt x="12" y="880"/>
                    </a:lnTo>
                    <a:lnTo>
                      <a:pt x="8" y="876"/>
                    </a:lnTo>
                    <a:lnTo>
                      <a:pt x="4" y="872"/>
                    </a:lnTo>
                    <a:lnTo>
                      <a:pt x="1" y="867"/>
                    </a:lnTo>
                    <a:lnTo>
                      <a:pt x="0" y="862"/>
                    </a:lnTo>
                    <a:lnTo>
                      <a:pt x="0" y="85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9" y="0"/>
                    </a:lnTo>
                    <a:lnTo>
                      <a:pt x="549" y="0"/>
                    </a:lnTo>
                    <a:lnTo>
                      <a:pt x="556" y="0"/>
                    </a:lnTo>
                    <a:lnTo>
                      <a:pt x="561" y="3"/>
                    </a:lnTo>
                    <a:lnTo>
                      <a:pt x="566" y="5"/>
                    </a:lnTo>
                    <a:lnTo>
                      <a:pt x="570" y="8"/>
                    </a:lnTo>
                    <a:lnTo>
                      <a:pt x="574" y="13"/>
                    </a:lnTo>
                    <a:lnTo>
                      <a:pt x="577" y="17"/>
                    </a:lnTo>
                    <a:lnTo>
                      <a:pt x="578" y="22"/>
                    </a:lnTo>
                    <a:lnTo>
                      <a:pt x="578" y="29"/>
                    </a:lnTo>
                    <a:lnTo>
                      <a:pt x="578" y="856"/>
                    </a:lnTo>
                    <a:lnTo>
                      <a:pt x="578" y="856"/>
                    </a:lnTo>
                    <a:lnTo>
                      <a:pt x="578" y="862"/>
                    </a:lnTo>
                    <a:lnTo>
                      <a:pt x="577" y="867"/>
                    </a:lnTo>
                    <a:lnTo>
                      <a:pt x="574" y="872"/>
                    </a:lnTo>
                    <a:lnTo>
                      <a:pt x="570" y="876"/>
                    </a:lnTo>
                    <a:lnTo>
                      <a:pt x="566" y="880"/>
                    </a:lnTo>
                    <a:lnTo>
                      <a:pt x="561" y="883"/>
                    </a:lnTo>
                    <a:lnTo>
                      <a:pt x="556" y="884"/>
                    </a:lnTo>
                    <a:lnTo>
                      <a:pt x="549" y="885"/>
                    </a:lnTo>
                    <a:lnTo>
                      <a:pt x="549" y="885"/>
                    </a:lnTo>
                    <a:close/>
                    <a:moveTo>
                      <a:pt x="58" y="827"/>
                    </a:moveTo>
                    <a:lnTo>
                      <a:pt x="520" y="827"/>
                    </a:lnTo>
                    <a:lnTo>
                      <a:pt x="520" y="58"/>
                    </a:lnTo>
                    <a:lnTo>
                      <a:pt x="58" y="58"/>
                    </a:lnTo>
                    <a:lnTo>
                      <a:pt x="58" y="82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8">
                <a:extLst>
                  <a:ext uri="{FF2B5EF4-FFF2-40B4-BE49-F238E27FC236}">
                    <a16:creationId xmlns:a16="http://schemas.microsoft.com/office/drawing/2014/main" id="{D6F6CFEB-7BEE-4758-B6D9-AA7B7718F1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574"/>
                <a:ext cx="93" cy="20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8 h 58"/>
                  <a:gd name="T8" fmla="*/ 18 w 278"/>
                  <a:gd name="T9" fmla="*/ 56 h 58"/>
                  <a:gd name="T10" fmla="*/ 14 w 278"/>
                  <a:gd name="T11" fmla="*/ 54 h 58"/>
                  <a:gd name="T12" fmla="*/ 10 w 278"/>
                  <a:gd name="T13" fmla="*/ 50 h 58"/>
                  <a:gd name="T14" fmla="*/ 6 w 278"/>
                  <a:gd name="T15" fmla="*/ 46 h 58"/>
                  <a:gd name="T16" fmla="*/ 3 w 278"/>
                  <a:gd name="T17" fmla="*/ 41 h 58"/>
                  <a:gd name="T18" fmla="*/ 2 w 278"/>
                  <a:gd name="T19" fmla="*/ 35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3 h 58"/>
                  <a:gd name="T26" fmla="*/ 3 w 278"/>
                  <a:gd name="T27" fmla="*/ 18 h 58"/>
                  <a:gd name="T28" fmla="*/ 6 w 278"/>
                  <a:gd name="T29" fmla="*/ 13 h 58"/>
                  <a:gd name="T30" fmla="*/ 10 w 278"/>
                  <a:gd name="T31" fmla="*/ 9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1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1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9 h 58"/>
                  <a:gd name="T52" fmla="*/ 273 w 278"/>
                  <a:gd name="T53" fmla="*/ 13 h 58"/>
                  <a:gd name="T54" fmla="*/ 275 w 278"/>
                  <a:gd name="T55" fmla="*/ 18 h 58"/>
                  <a:gd name="T56" fmla="*/ 276 w 278"/>
                  <a:gd name="T57" fmla="*/ 23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5 h 58"/>
                  <a:gd name="T64" fmla="*/ 275 w 278"/>
                  <a:gd name="T65" fmla="*/ 41 h 58"/>
                  <a:gd name="T66" fmla="*/ 273 w 278"/>
                  <a:gd name="T67" fmla="*/ 46 h 58"/>
                  <a:gd name="T68" fmla="*/ 269 w 278"/>
                  <a:gd name="T69" fmla="*/ 50 h 58"/>
                  <a:gd name="T70" fmla="*/ 265 w 278"/>
                  <a:gd name="T71" fmla="*/ 54 h 58"/>
                  <a:gd name="T72" fmla="*/ 259 w 278"/>
                  <a:gd name="T73" fmla="*/ 56 h 58"/>
                  <a:gd name="T74" fmla="*/ 254 w 278"/>
                  <a:gd name="T75" fmla="*/ 58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8"/>
                    </a:lnTo>
                    <a:lnTo>
                      <a:pt x="18" y="56"/>
                    </a:lnTo>
                    <a:lnTo>
                      <a:pt x="14" y="54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1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9"/>
                    </a:lnTo>
                    <a:lnTo>
                      <a:pt x="273" y="13"/>
                    </a:lnTo>
                    <a:lnTo>
                      <a:pt x="275" y="18"/>
                    </a:lnTo>
                    <a:lnTo>
                      <a:pt x="276" y="23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5"/>
                    </a:lnTo>
                    <a:lnTo>
                      <a:pt x="275" y="41"/>
                    </a:lnTo>
                    <a:lnTo>
                      <a:pt x="273" y="46"/>
                    </a:lnTo>
                    <a:lnTo>
                      <a:pt x="269" y="50"/>
                    </a:lnTo>
                    <a:lnTo>
                      <a:pt x="265" y="54"/>
                    </a:lnTo>
                    <a:lnTo>
                      <a:pt x="259" y="56"/>
                    </a:lnTo>
                    <a:lnTo>
                      <a:pt x="254" y="58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9">
                <a:extLst>
                  <a:ext uri="{FF2B5EF4-FFF2-40B4-BE49-F238E27FC236}">
                    <a16:creationId xmlns:a16="http://schemas.microsoft.com/office/drawing/2014/main" id="{3C9D9068-CAC9-43BF-8FF0-182E595D8C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539"/>
                <a:ext cx="93" cy="19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7 h 58"/>
                  <a:gd name="T8" fmla="*/ 18 w 278"/>
                  <a:gd name="T9" fmla="*/ 55 h 58"/>
                  <a:gd name="T10" fmla="*/ 14 w 278"/>
                  <a:gd name="T11" fmla="*/ 53 h 58"/>
                  <a:gd name="T12" fmla="*/ 10 w 278"/>
                  <a:gd name="T13" fmla="*/ 49 h 58"/>
                  <a:gd name="T14" fmla="*/ 6 w 278"/>
                  <a:gd name="T15" fmla="*/ 45 h 58"/>
                  <a:gd name="T16" fmla="*/ 3 w 278"/>
                  <a:gd name="T17" fmla="*/ 39 h 58"/>
                  <a:gd name="T18" fmla="*/ 2 w 278"/>
                  <a:gd name="T19" fmla="*/ 34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2 h 58"/>
                  <a:gd name="T26" fmla="*/ 3 w 278"/>
                  <a:gd name="T27" fmla="*/ 17 h 58"/>
                  <a:gd name="T28" fmla="*/ 6 w 278"/>
                  <a:gd name="T29" fmla="*/ 13 h 58"/>
                  <a:gd name="T30" fmla="*/ 10 w 278"/>
                  <a:gd name="T31" fmla="*/ 8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0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0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8 h 58"/>
                  <a:gd name="T52" fmla="*/ 273 w 278"/>
                  <a:gd name="T53" fmla="*/ 13 h 58"/>
                  <a:gd name="T54" fmla="*/ 275 w 278"/>
                  <a:gd name="T55" fmla="*/ 17 h 58"/>
                  <a:gd name="T56" fmla="*/ 276 w 278"/>
                  <a:gd name="T57" fmla="*/ 22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4 h 58"/>
                  <a:gd name="T64" fmla="*/ 275 w 278"/>
                  <a:gd name="T65" fmla="*/ 39 h 58"/>
                  <a:gd name="T66" fmla="*/ 273 w 278"/>
                  <a:gd name="T67" fmla="*/ 45 h 58"/>
                  <a:gd name="T68" fmla="*/ 269 w 278"/>
                  <a:gd name="T69" fmla="*/ 49 h 58"/>
                  <a:gd name="T70" fmla="*/ 265 w 278"/>
                  <a:gd name="T71" fmla="*/ 53 h 58"/>
                  <a:gd name="T72" fmla="*/ 259 w 278"/>
                  <a:gd name="T73" fmla="*/ 55 h 58"/>
                  <a:gd name="T74" fmla="*/ 254 w 278"/>
                  <a:gd name="T75" fmla="*/ 57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7"/>
                    </a:lnTo>
                    <a:lnTo>
                      <a:pt x="18" y="55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6" y="45"/>
                    </a:lnTo>
                    <a:lnTo>
                      <a:pt x="3" y="39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8"/>
                    </a:lnTo>
                    <a:lnTo>
                      <a:pt x="273" y="13"/>
                    </a:lnTo>
                    <a:lnTo>
                      <a:pt x="275" y="17"/>
                    </a:lnTo>
                    <a:lnTo>
                      <a:pt x="276" y="22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4"/>
                    </a:lnTo>
                    <a:lnTo>
                      <a:pt x="275" y="39"/>
                    </a:lnTo>
                    <a:lnTo>
                      <a:pt x="273" y="45"/>
                    </a:lnTo>
                    <a:lnTo>
                      <a:pt x="269" y="49"/>
                    </a:lnTo>
                    <a:lnTo>
                      <a:pt x="265" y="53"/>
                    </a:lnTo>
                    <a:lnTo>
                      <a:pt x="259" y="55"/>
                    </a:lnTo>
                    <a:lnTo>
                      <a:pt x="254" y="57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0">
                <a:extLst>
                  <a:ext uri="{FF2B5EF4-FFF2-40B4-BE49-F238E27FC236}">
                    <a16:creationId xmlns:a16="http://schemas.microsoft.com/office/drawing/2014/main" id="{85B6B4B5-C8F2-4434-BF48-75E7893187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503"/>
                <a:ext cx="93" cy="19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8 h 58"/>
                  <a:gd name="T8" fmla="*/ 18 w 278"/>
                  <a:gd name="T9" fmla="*/ 56 h 58"/>
                  <a:gd name="T10" fmla="*/ 14 w 278"/>
                  <a:gd name="T11" fmla="*/ 54 h 58"/>
                  <a:gd name="T12" fmla="*/ 10 w 278"/>
                  <a:gd name="T13" fmla="*/ 50 h 58"/>
                  <a:gd name="T14" fmla="*/ 6 w 278"/>
                  <a:gd name="T15" fmla="*/ 46 h 58"/>
                  <a:gd name="T16" fmla="*/ 3 w 278"/>
                  <a:gd name="T17" fmla="*/ 41 h 58"/>
                  <a:gd name="T18" fmla="*/ 2 w 278"/>
                  <a:gd name="T19" fmla="*/ 35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3 h 58"/>
                  <a:gd name="T26" fmla="*/ 3 w 278"/>
                  <a:gd name="T27" fmla="*/ 18 h 58"/>
                  <a:gd name="T28" fmla="*/ 6 w 278"/>
                  <a:gd name="T29" fmla="*/ 13 h 58"/>
                  <a:gd name="T30" fmla="*/ 10 w 278"/>
                  <a:gd name="T31" fmla="*/ 9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1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1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9 h 58"/>
                  <a:gd name="T52" fmla="*/ 273 w 278"/>
                  <a:gd name="T53" fmla="*/ 13 h 58"/>
                  <a:gd name="T54" fmla="*/ 275 w 278"/>
                  <a:gd name="T55" fmla="*/ 18 h 58"/>
                  <a:gd name="T56" fmla="*/ 276 w 278"/>
                  <a:gd name="T57" fmla="*/ 23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5 h 58"/>
                  <a:gd name="T64" fmla="*/ 275 w 278"/>
                  <a:gd name="T65" fmla="*/ 41 h 58"/>
                  <a:gd name="T66" fmla="*/ 273 w 278"/>
                  <a:gd name="T67" fmla="*/ 46 h 58"/>
                  <a:gd name="T68" fmla="*/ 269 w 278"/>
                  <a:gd name="T69" fmla="*/ 50 h 58"/>
                  <a:gd name="T70" fmla="*/ 265 w 278"/>
                  <a:gd name="T71" fmla="*/ 54 h 58"/>
                  <a:gd name="T72" fmla="*/ 259 w 278"/>
                  <a:gd name="T73" fmla="*/ 56 h 58"/>
                  <a:gd name="T74" fmla="*/ 254 w 278"/>
                  <a:gd name="T75" fmla="*/ 58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8"/>
                    </a:lnTo>
                    <a:lnTo>
                      <a:pt x="18" y="56"/>
                    </a:lnTo>
                    <a:lnTo>
                      <a:pt x="14" y="54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1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9"/>
                    </a:lnTo>
                    <a:lnTo>
                      <a:pt x="273" y="13"/>
                    </a:lnTo>
                    <a:lnTo>
                      <a:pt x="275" y="18"/>
                    </a:lnTo>
                    <a:lnTo>
                      <a:pt x="276" y="23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5"/>
                    </a:lnTo>
                    <a:lnTo>
                      <a:pt x="275" y="41"/>
                    </a:lnTo>
                    <a:lnTo>
                      <a:pt x="273" y="46"/>
                    </a:lnTo>
                    <a:lnTo>
                      <a:pt x="269" y="50"/>
                    </a:lnTo>
                    <a:lnTo>
                      <a:pt x="265" y="54"/>
                    </a:lnTo>
                    <a:lnTo>
                      <a:pt x="259" y="56"/>
                    </a:lnTo>
                    <a:lnTo>
                      <a:pt x="254" y="58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41">
                <a:extLst>
                  <a:ext uri="{FF2B5EF4-FFF2-40B4-BE49-F238E27FC236}">
                    <a16:creationId xmlns:a16="http://schemas.microsoft.com/office/drawing/2014/main" id="{ED2AF829-1ED8-48FF-ACCA-EB807C501D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467"/>
                <a:ext cx="93" cy="19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8 h 58"/>
                  <a:gd name="T8" fmla="*/ 18 w 278"/>
                  <a:gd name="T9" fmla="*/ 55 h 58"/>
                  <a:gd name="T10" fmla="*/ 14 w 278"/>
                  <a:gd name="T11" fmla="*/ 53 h 58"/>
                  <a:gd name="T12" fmla="*/ 10 w 278"/>
                  <a:gd name="T13" fmla="*/ 50 h 58"/>
                  <a:gd name="T14" fmla="*/ 6 w 278"/>
                  <a:gd name="T15" fmla="*/ 45 h 58"/>
                  <a:gd name="T16" fmla="*/ 3 w 278"/>
                  <a:gd name="T17" fmla="*/ 41 h 58"/>
                  <a:gd name="T18" fmla="*/ 2 w 278"/>
                  <a:gd name="T19" fmla="*/ 34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3 h 58"/>
                  <a:gd name="T26" fmla="*/ 3 w 278"/>
                  <a:gd name="T27" fmla="*/ 17 h 58"/>
                  <a:gd name="T28" fmla="*/ 6 w 278"/>
                  <a:gd name="T29" fmla="*/ 13 h 58"/>
                  <a:gd name="T30" fmla="*/ 10 w 278"/>
                  <a:gd name="T31" fmla="*/ 8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0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0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8 h 58"/>
                  <a:gd name="T52" fmla="*/ 273 w 278"/>
                  <a:gd name="T53" fmla="*/ 13 h 58"/>
                  <a:gd name="T54" fmla="*/ 275 w 278"/>
                  <a:gd name="T55" fmla="*/ 17 h 58"/>
                  <a:gd name="T56" fmla="*/ 276 w 278"/>
                  <a:gd name="T57" fmla="*/ 23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4 h 58"/>
                  <a:gd name="T64" fmla="*/ 275 w 278"/>
                  <a:gd name="T65" fmla="*/ 41 h 58"/>
                  <a:gd name="T66" fmla="*/ 273 w 278"/>
                  <a:gd name="T67" fmla="*/ 45 h 58"/>
                  <a:gd name="T68" fmla="*/ 269 w 278"/>
                  <a:gd name="T69" fmla="*/ 50 h 58"/>
                  <a:gd name="T70" fmla="*/ 265 w 278"/>
                  <a:gd name="T71" fmla="*/ 53 h 58"/>
                  <a:gd name="T72" fmla="*/ 259 w 278"/>
                  <a:gd name="T73" fmla="*/ 55 h 58"/>
                  <a:gd name="T74" fmla="*/ 254 w 278"/>
                  <a:gd name="T75" fmla="*/ 58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8"/>
                    </a:lnTo>
                    <a:lnTo>
                      <a:pt x="18" y="55"/>
                    </a:lnTo>
                    <a:lnTo>
                      <a:pt x="14" y="53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1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8"/>
                    </a:lnTo>
                    <a:lnTo>
                      <a:pt x="273" y="13"/>
                    </a:lnTo>
                    <a:lnTo>
                      <a:pt x="275" y="17"/>
                    </a:lnTo>
                    <a:lnTo>
                      <a:pt x="276" y="23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4"/>
                    </a:lnTo>
                    <a:lnTo>
                      <a:pt x="275" y="41"/>
                    </a:lnTo>
                    <a:lnTo>
                      <a:pt x="273" y="45"/>
                    </a:lnTo>
                    <a:lnTo>
                      <a:pt x="269" y="50"/>
                    </a:lnTo>
                    <a:lnTo>
                      <a:pt x="265" y="53"/>
                    </a:lnTo>
                    <a:lnTo>
                      <a:pt x="259" y="55"/>
                    </a:lnTo>
                    <a:lnTo>
                      <a:pt x="254" y="58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42">
                <a:extLst>
                  <a:ext uri="{FF2B5EF4-FFF2-40B4-BE49-F238E27FC236}">
                    <a16:creationId xmlns:a16="http://schemas.microsoft.com/office/drawing/2014/main" id="{A09155B3-3173-4A5D-ADC4-5A75BCBAC9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431"/>
                <a:ext cx="93" cy="20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7 h 58"/>
                  <a:gd name="T8" fmla="*/ 18 w 278"/>
                  <a:gd name="T9" fmla="*/ 55 h 58"/>
                  <a:gd name="T10" fmla="*/ 14 w 278"/>
                  <a:gd name="T11" fmla="*/ 53 h 58"/>
                  <a:gd name="T12" fmla="*/ 10 w 278"/>
                  <a:gd name="T13" fmla="*/ 49 h 58"/>
                  <a:gd name="T14" fmla="*/ 6 w 278"/>
                  <a:gd name="T15" fmla="*/ 45 h 58"/>
                  <a:gd name="T16" fmla="*/ 3 w 278"/>
                  <a:gd name="T17" fmla="*/ 39 h 58"/>
                  <a:gd name="T18" fmla="*/ 2 w 278"/>
                  <a:gd name="T19" fmla="*/ 34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2 h 58"/>
                  <a:gd name="T26" fmla="*/ 3 w 278"/>
                  <a:gd name="T27" fmla="*/ 17 h 58"/>
                  <a:gd name="T28" fmla="*/ 6 w 278"/>
                  <a:gd name="T29" fmla="*/ 12 h 58"/>
                  <a:gd name="T30" fmla="*/ 10 w 278"/>
                  <a:gd name="T31" fmla="*/ 8 h 58"/>
                  <a:gd name="T32" fmla="*/ 14 w 278"/>
                  <a:gd name="T33" fmla="*/ 4 h 58"/>
                  <a:gd name="T34" fmla="*/ 18 w 278"/>
                  <a:gd name="T35" fmla="*/ 1 h 58"/>
                  <a:gd name="T36" fmla="*/ 24 w 278"/>
                  <a:gd name="T37" fmla="*/ 0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0 h 58"/>
                  <a:gd name="T46" fmla="*/ 259 w 278"/>
                  <a:gd name="T47" fmla="*/ 1 h 58"/>
                  <a:gd name="T48" fmla="*/ 265 w 278"/>
                  <a:gd name="T49" fmla="*/ 4 h 58"/>
                  <a:gd name="T50" fmla="*/ 269 w 278"/>
                  <a:gd name="T51" fmla="*/ 8 h 58"/>
                  <a:gd name="T52" fmla="*/ 273 w 278"/>
                  <a:gd name="T53" fmla="*/ 12 h 58"/>
                  <a:gd name="T54" fmla="*/ 275 w 278"/>
                  <a:gd name="T55" fmla="*/ 17 h 58"/>
                  <a:gd name="T56" fmla="*/ 276 w 278"/>
                  <a:gd name="T57" fmla="*/ 22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4 h 58"/>
                  <a:gd name="T64" fmla="*/ 275 w 278"/>
                  <a:gd name="T65" fmla="*/ 39 h 58"/>
                  <a:gd name="T66" fmla="*/ 273 w 278"/>
                  <a:gd name="T67" fmla="*/ 45 h 58"/>
                  <a:gd name="T68" fmla="*/ 269 w 278"/>
                  <a:gd name="T69" fmla="*/ 49 h 58"/>
                  <a:gd name="T70" fmla="*/ 265 w 278"/>
                  <a:gd name="T71" fmla="*/ 53 h 58"/>
                  <a:gd name="T72" fmla="*/ 259 w 278"/>
                  <a:gd name="T73" fmla="*/ 55 h 58"/>
                  <a:gd name="T74" fmla="*/ 254 w 278"/>
                  <a:gd name="T75" fmla="*/ 57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7"/>
                    </a:lnTo>
                    <a:lnTo>
                      <a:pt x="18" y="55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6" y="45"/>
                    </a:lnTo>
                    <a:lnTo>
                      <a:pt x="3" y="39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59" y="1"/>
                    </a:lnTo>
                    <a:lnTo>
                      <a:pt x="265" y="4"/>
                    </a:lnTo>
                    <a:lnTo>
                      <a:pt x="269" y="8"/>
                    </a:lnTo>
                    <a:lnTo>
                      <a:pt x="273" y="12"/>
                    </a:lnTo>
                    <a:lnTo>
                      <a:pt x="275" y="17"/>
                    </a:lnTo>
                    <a:lnTo>
                      <a:pt x="276" y="22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4"/>
                    </a:lnTo>
                    <a:lnTo>
                      <a:pt x="275" y="39"/>
                    </a:lnTo>
                    <a:lnTo>
                      <a:pt x="273" y="45"/>
                    </a:lnTo>
                    <a:lnTo>
                      <a:pt x="269" y="49"/>
                    </a:lnTo>
                    <a:lnTo>
                      <a:pt x="265" y="53"/>
                    </a:lnTo>
                    <a:lnTo>
                      <a:pt x="259" y="55"/>
                    </a:lnTo>
                    <a:lnTo>
                      <a:pt x="254" y="57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43">
                <a:extLst>
                  <a:ext uri="{FF2B5EF4-FFF2-40B4-BE49-F238E27FC236}">
                    <a16:creationId xmlns:a16="http://schemas.microsoft.com/office/drawing/2014/main" id="{CE0CEF32-8C3A-4155-80EC-7676AB29A2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395"/>
                <a:ext cx="93" cy="20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8 h 58"/>
                  <a:gd name="T8" fmla="*/ 18 w 278"/>
                  <a:gd name="T9" fmla="*/ 55 h 58"/>
                  <a:gd name="T10" fmla="*/ 14 w 278"/>
                  <a:gd name="T11" fmla="*/ 52 h 58"/>
                  <a:gd name="T12" fmla="*/ 10 w 278"/>
                  <a:gd name="T13" fmla="*/ 50 h 58"/>
                  <a:gd name="T14" fmla="*/ 6 w 278"/>
                  <a:gd name="T15" fmla="*/ 44 h 58"/>
                  <a:gd name="T16" fmla="*/ 3 w 278"/>
                  <a:gd name="T17" fmla="*/ 41 h 58"/>
                  <a:gd name="T18" fmla="*/ 2 w 278"/>
                  <a:gd name="T19" fmla="*/ 35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3 h 58"/>
                  <a:gd name="T26" fmla="*/ 3 w 278"/>
                  <a:gd name="T27" fmla="*/ 18 h 58"/>
                  <a:gd name="T28" fmla="*/ 6 w 278"/>
                  <a:gd name="T29" fmla="*/ 13 h 58"/>
                  <a:gd name="T30" fmla="*/ 10 w 278"/>
                  <a:gd name="T31" fmla="*/ 9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1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1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9 h 58"/>
                  <a:gd name="T52" fmla="*/ 273 w 278"/>
                  <a:gd name="T53" fmla="*/ 13 h 58"/>
                  <a:gd name="T54" fmla="*/ 275 w 278"/>
                  <a:gd name="T55" fmla="*/ 18 h 58"/>
                  <a:gd name="T56" fmla="*/ 276 w 278"/>
                  <a:gd name="T57" fmla="*/ 23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5 h 58"/>
                  <a:gd name="T64" fmla="*/ 275 w 278"/>
                  <a:gd name="T65" fmla="*/ 41 h 58"/>
                  <a:gd name="T66" fmla="*/ 273 w 278"/>
                  <a:gd name="T67" fmla="*/ 44 h 58"/>
                  <a:gd name="T68" fmla="*/ 269 w 278"/>
                  <a:gd name="T69" fmla="*/ 50 h 58"/>
                  <a:gd name="T70" fmla="*/ 265 w 278"/>
                  <a:gd name="T71" fmla="*/ 52 h 58"/>
                  <a:gd name="T72" fmla="*/ 259 w 278"/>
                  <a:gd name="T73" fmla="*/ 55 h 58"/>
                  <a:gd name="T74" fmla="*/ 254 w 278"/>
                  <a:gd name="T75" fmla="*/ 58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8"/>
                    </a:lnTo>
                    <a:lnTo>
                      <a:pt x="18" y="55"/>
                    </a:lnTo>
                    <a:lnTo>
                      <a:pt x="14" y="52"/>
                    </a:lnTo>
                    <a:lnTo>
                      <a:pt x="10" y="50"/>
                    </a:lnTo>
                    <a:lnTo>
                      <a:pt x="6" y="44"/>
                    </a:lnTo>
                    <a:lnTo>
                      <a:pt x="3" y="41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1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9"/>
                    </a:lnTo>
                    <a:lnTo>
                      <a:pt x="273" y="13"/>
                    </a:lnTo>
                    <a:lnTo>
                      <a:pt x="275" y="18"/>
                    </a:lnTo>
                    <a:lnTo>
                      <a:pt x="276" y="23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5"/>
                    </a:lnTo>
                    <a:lnTo>
                      <a:pt x="275" y="41"/>
                    </a:lnTo>
                    <a:lnTo>
                      <a:pt x="273" y="44"/>
                    </a:lnTo>
                    <a:lnTo>
                      <a:pt x="269" y="50"/>
                    </a:lnTo>
                    <a:lnTo>
                      <a:pt x="265" y="52"/>
                    </a:lnTo>
                    <a:lnTo>
                      <a:pt x="259" y="55"/>
                    </a:lnTo>
                    <a:lnTo>
                      <a:pt x="254" y="58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44">
                <a:extLst>
                  <a:ext uri="{FF2B5EF4-FFF2-40B4-BE49-F238E27FC236}">
                    <a16:creationId xmlns:a16="http://schemas.microsoft.com/office/drawing/2014/main" id="{B2441840-F74A-43D7-9CBF-879AD75A37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60" y="1087"/>
                <a:ext cx="173" cy="276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45">
                <a:extLst>
                  <a:ext uri="{FF2B5EF4-FFF2-40B4-BE49-F238E27FC236}">
                    <a16:creationId xmlns:a16="http://schemas.microsoft.com/office/drawing/2014/main" id="{AF0F163C-C7AB-436B-9925-6853FE98124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50" y="1077"/>
                <a:ext cx="193" cy="295"/>
              </a:xfrm>
              <a:custGeom>
                <a:avLst/>
                <a:gdLst>
                  <a:gd name="T0" fmla="*/ 550 w 579"/>
                  <a:gd name="T1" fmla="*/ 885 h 885"/>
                  <a:gd name="T2" fmla="*/ 29 w 579"/>
                  <a:gd name="T3" fmla="*/ 885 h 885"/>
                  <a:gd name="T4" fmla="*/ 29 w 579"/>
                  <a:gd name="T5" fmla="*/ 885 h 885"/>
                  <a:gd name="T6" fmla="*/ 23 w 579"/>
                  <a:gd name="T7" fmla="*/ 884 h 885"/>
                  <a:gd name="T8" fmla="*/ 18 w 579"/>
                  <a:gd name="T9" fmla="*/ 882 h 885"/>
                  <a:gd name="T10" fmla="*/ 13 w 579"/>
                  <a:gd name="T11" fmla="*/ 880 h 885"/>
                  <a:gd name="T12" fmla="*/ 9 w 579"/>
                  <a:gd name="T13" fmla="*/ 876 h 885"/>
                  <a:gd name="T14" fmla="*/ 5 w 579"/>
                  <a:gd name="T15" fmla="*/ 872 h 885"/>
                  <a:gd name="T16" fmla="*/ 2 w 579"/>
                  <a:gd name="T17" fmla="*/ 867 h 885"/>
                  <a:gd name="T18" fmla="*/ 1 w 579"/>
                  <a:gd name="T19" fmla="*/ 861 h 885"/>
                  <a:gd name="T20" fmla="*/ 0 w 579"/>
                  <a:gd name="T21" fmla="*/ 856 h 885"/>
                  <a:gd name="T22" fmla="*/ 0 w 579"/>
                  <a:gd name="T23" fmla="*/ 29 h 885"/>
                  <a:gd name="T24" fmla="*/ 0 w 579"/>
                  <a:gd name="T25" fmla="*/ 29 h 885"/>
                  <a:gd name="T26" fmla="*/ 1 w 579"/>
                  <a:gd name="T27" fmla="*/ 23 h 885"/>
                  <a:gd name="T28" fmla="*/ 2 w 579"/>
                  <a:gd name="T29" fmla="*/ 18 h 885"/>
                  <a:gd name="T30" fmla="*/ 5 w 579"/>
                  <a:gd name="T31" fmla="*/ 13 h 885"/>
                  <a:gd name="T32" fmla="*/ 9 w 579"/>
                  <a:gd name="T33" fmla="*/ 9 h 885"/>
                  <a:gd name="T34" fmla="*/ 13 w 579"/>
                  <a:gd name="T35" fmla="*/ 5 h 885"/>
                  <a:gd name="T36" fmla="*/ 18 w 579"/>
                  <a:gd name="T37" fmla="*/ 2 h 885"/>
                  <a:gd name="T38" fmla="*/ 23 w 579"/>
                  <a:gd name="T39" fmla="*/ 1 h 885"/>
                  <a:gd name="T40" fmla="*/ 29 w 579"/>
                  <a:gd name="T41" fmla="*/ 0 h 885"/>
                  <a:gd name="T42" fmla="*/ 550 w 579"/>
                  <a:gd name="T43" fmla="*/ 0 h 885"/>
                  <a:gd name="T44" fmla="*/ 550 w 579"/>
                  <a:gd name="T45" fmla="*/ 0 h 885"/>
                  <a:gd name="T46" fmla="*/ 557 w 579"/>
                  <a:gd name="T47" fmla="*/ 1 h 885"/>
                  <a:gd name="T48" fmla="*/ 562 w 579"/>
                  <a:gd name="T49" fmla="*/ 2 h 885"/>
                  <a:gd name="T50" fmla="*/ 568 w 579"/>
                  <a:gd name="T51" fmla="*/ 5 h 885"/>
                  <a:gd name="T52" fmla="*/ 571 w 579"/>
                  <a:gd name="T53" fmla="*/ 9 h 885"/>
                  <a:gd name="T54" fmla="*/ 575 w 579"/>
                  <a:gd name="T55" fmla="*/ 13 h 885"/>
                  <a:gd name="T56" fmla="*/ 578 w 579"/>
                  <a:gd name="T57" fmla="*/ 18 h 885"/>
                  <a:gd name="T58" fmla="*/ 579 w 579"/>
                  <a:gd name="T59" fmla="*/ 23 h 885"/>
                  <a:gd name="T60" fmla="*/ 579 w 579"/>
                  <a:gd name="T61" fmla="*/ 29 h 885"/>
                  <a:gd name="T62" fmla="*/ 579 w 579"/>
                  <a:gd name="T63" fmla="*/ 856 h 885"/>
                  <a:gd name="T64" fmla="*/ 579 w 579"/>
                  <a:gd name="T65" fmla="*/ 856 h 885"/>
                  <a:gd name="T66" fmla="*/ 579 w 579"/>
                  <a:gd name="T67" fmla="*/ 861 h 885"/>
                  <a:gd name="T68" fmla="*/ 578 w 579"/>
                  <a:gd name="T69" fmla="*/ 867 h 885"/>
                  <a:gd name="T70" fmla="*/ 575 w 579"/>
                  <a:gd name="T71" fmla="*/ 872 h 885"/>
                  <a:gd name="T72" fmla="*/ 571 w 579"/>
                  <a:gd name="T73" fmla="*/ 876 h 885"/>
                  <a:gd name="T74" fmla="*/ 568 w 579"/>
                  <a:gd name="T75" fmla="*/ 880 h 885"/>
                  <a:gd name="T76" fmla="*/ 562 w 579"/>
                  <a:gd name="T77" fmla="*/ 882 h 885"/>
                  <a:gd name="T78" fmla="*/ 557 w 579"/>
                  <a:gd name="T79" fmla="*/ 884 h 885"/>
                  <a:gd name="T80" fmla="*/ 550 w 579"/>
                  <a:gd name="T81" fmla="*/ 885 h 885"/>
                  <a:gd name="T82" fmla="*/ 550 w 579"/>
                  <a:gd name="T83" fmla="*/ 885 h 885"/>
                  <a:gd name="T84" fmla="*/ 58 w 579"/>
                  <a:gd name="T85" fmla="*/ 827 h 885"/>
                  <a:gd name="T86" fmla="*/ 521 w 579"/>
                  <a:gd name="T87" fmla="*/ 827 h 885"/>
                  <a:gd name="T88" fmla="*/ 521 w 579"/>
                  <a:gd name="T89" fmla="*/ 58 h 885"/>
                  <a:gd name="T90" fmla="*/ 58 w 579"/>
                  <a:gd name="T91" fmla="*/ 58 h 885"/>
                  <a:gd name="T92" fmla="*/ 58 w 579"/>
                  <a:gd name="T93" fmla="*/ 827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9" h="885">
                    <a:moveTo>
                      <a:pt x="550" y="885"/>
                    </a:moveTo>
                    <a:lnTo>
                      <a:pt x="29" y="885"/>
                    </a:lnTo>
                    <a:lnTo>
                      <a:pt x="29" y="885"/>
                    </a:lnTo>
                    <a:lnTo>
                      <a:pt x="23" y="884"/>
                    </a:lnTo>
                    <a:lnTo>
                      <a:pt x="18" y="882"/>
                    </a:lnTo>
                    <a:lnTo>
                      <a:pt x="13" y="880"/>
                    </a:lnTo>
                    <a:lnTo>
                      <a:pt x="9" y="876"/>
                    </a:lnTo>
                    <a:lnTo>
                      <a:pt x="5" y="872"/>
                    </a:lnTo>
                    <a:lnTo>
                      <a:pt x="2" y="867"/>
                    </a:lnTo>
                    <a:lnTo>
                      <a:pt x="1" y="861"/>
                    </a:lnTo>
                    <a:lnTo>
                      <a:pt x="0" y="85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57" y="1"/>
                    </a:lnTo>
                    <a:lnTo>
                      <a:pt x="562" y="2"/>
                    </a:lnTo>
                    <a:lnTo>
                      <a:pt x="568" y="5"/>
                    </a:lnTo>
                    <a:lnTo>
                      <a:pt x="571" y="9"/>
                    </a:lnTo>
                    <a:lnTo>
                      <a:pt x="575" y="13"/>
                    </a:lnTo>
                    <a:lnTo>
                      <a:pt x="578" y="18"/>
                    </a:lnTo>
                    <a:lnTo>
                      <a:pt x="579" y="23"/>
                    </a:lnTo>
                    <a:lnTo>
                      <a:pt x="579" y="29"/>
                    </a:lnTo>
                    <a:lnTo>
                      <a:pt x="579" y="856"/>
                    </a:lnTo>
                    <a:lnTo>
                      <a:pt x="579" y="856"/>
                    </a:lnTo>
                    <a:lnTo>
                      <a:pt x="579" y="861"/>
                    </a:lnTo>
                    <a:lnTo>
                      <a:pt x="578" y="867"/>
                    </a:lnTo>
                    <a:lnTo>
                      <a:pt x="575" y="872"/>
                    </a:lnTo>
                    <a:lnTo>
                      <a:pt x="571" y="876"/>
                    </a:lnTo>
                    <a:lnTo>
                      <a:pt x="568" y="880"/>
                    </a:lnTo>
                    <a:lnTo>
                      <a:pt x="562" y="882"/>
                    </a:lnTo>
                    <a:lnTo>
                      <a:pt x="557" y="884"/>
                    </a:lnTo>
                    <a:lnTo>
                      <a:pt x="550" y="885"/>
                    </a:lnTo>
                    <a:lnTo>
                      <a:pt x="550" y="885"/>
                    </a:lnTo>
                    <a:close/>
                    <a:moveTo>
                      <a:pt x="58" y="827"/>
                    </a:moveTo>
                    <a:lnTo>
                      <a:pt x="521" y="827"/>
                    </a:lnTo>
                    <a:lnTo>
                      <a:pt x="521" y="58"/>
                    </a:lnTo>
                    <a:lnTo>
                      <a:pt x="58" y="58"/>
                    </a:lnTo>
                    <a:lnTo>
                      <a:pt x="58" y="82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46">
                <a:extLst>
                  <a:ext uri="{FF2B5EF4-FFF2-40B4-BE49-F238E27FC236}">
                    <a16:creationId xmlns:a16="http://schemas.microsoft.com/office/drawing/2014/main" id="{26028AB8-D1D7-4028-B38B-606B0A3619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299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6 h 58"/>
                  <a:gd name="T8" fmla="*/ 17 w 276"/>
                  <a:gd name="T9" fmla="*/ 55 h 58"/>
                  <a:gd name="T10" fmla="*/ 13 w 276"/>
                  <a:gd name="T11" fmla="*/ 52 h 58"/>
                  <a:gd name="T12" fmla="*/ 7 w 276"/>
                  <a:gd name="T13" fmla="*/ 48 h 58"/>
                  <a:gd name="T14" fmla="*/ 5 w 276"/>
                  <a:gd name="T15" fmla="*/ 45 h 58"/>
                  <a:gd name="T16" fmla="*/ 2 w 276"/>
                  <a:gd name="T17" fmla="*/ 39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2 h 58"/>
                  <a:gd name="T26" fmla="*/ 2 w 276"/>
                  <a:gd name="T27" fmla="*/ 17 h 58"/>
                  <a:gd name="T28" fmla="*/ 5 w 276"/>
                  <a:gd name="T29" fmla="*/ 12 h 58"/>
                  <a:gd name="T30" fmla="*/ 7 w 276"/>
                  <a:gd name="T31" fmla="*/ 8 h 58"/>
                  <a:gd name="T32" fmla="*/ 13 w 276"/>
                  <a:gd name="T33" fmla="*/ 4 h 58"/>
                  <a:gd name="T34" fmla="*/ 17 w 276"/>
                  <a:gd name="T35" fmla="*/ 1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8 w 276"/>
                  <a:gd name="T47" fmla="*/ 1 h 58"/>
                  <a:gd name="T48" fmla="*/ 264 w 276"/>
                  <a:gd name="T49" fmla="*/ 4 h 58"/>
                  <a:gd name="T50" fmla="*/ 268 w 276"/>
                  <a:gd name="T51" fmla="*/ 8 h 58"/>
                  <a:gd name="T52" fmla="*/ 272 w 276"/>
                  <a:gd name="T53" fmla="*/ 12 h 58"/>
                  <a:gd name="T54" fmla="*/ 274 w 276"/>
                  <a:gd name="T55" fmla="*/ 17 h 58"/>
                  <a:gd name="T56" fmla="*/ 276 w 276"/>
                  <a:gd name="T57" fmla="*/ 22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4 w 276"/>
                  <a:gd name="T65" fmla="*/ 39 h 58"/>
                  <a:gd name="T66" fmla="*/ 272 w 276"/>
                  <a:gd name="T67" fmla="*/ 45 h 58"/>
                  <a:gd name="T68" fmla="*/ 268 w 276"/>
                  <a:gd name="T69" fmla="*/ 48 h 58"/>
                  <a:gd name="T70" fmla="*/ 264 w 276"/>
                  <a:gd name="T71" fmla="*/ 52 h 58"/>
                  <a:gd name="T72" fmla="*/ 258 w 276"/>
                  <a:gd name="T73" fmla="*/ 55 h 58"/>
                  <a:gd name="T74" fmla="*/ 253 w 276"/>
                  <a:gd name="T75" fmla="*/ 56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3" y="52"/>
                    </a:lnTo>
                    <a:lnTo>
                      <a:pt x="7" y="48"/>
                    </a:lnTo>
                    <a:lnTo>
                      <a:pt x="5" y="45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7" y="8"/>
                    </a:lnTo>
                    <a:lnTo>
                      <a:pt x="13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8" y="1"/>
                    </a:lnTo>
                    <a:lnTo>
                      <a:pt x="264" y="4"/>
                    </a:lnTo>
                    <a:lnTo>
                      <a:pt x="268" y="8"/>
                    </a:lnTo>
                    <a:lnTo>
                      <a:pt x="272" y="12"/>
                    </a:lnTo>
                    <a:lnTo>
                      <a:pt x="274" y="17"/>
                    </a:lnTo>
                    <a:lnTo>
                      <a:pt x="276" y="22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4" y="39"/>
                    </a:lnTo>
                    <a:lnTo>
                      <a:pt x="272" y="45"/>
                    </a:lnTo>
                    <a:lnTo>
                      <a:pt x="268" y="48"/>
                    </a:lnTo>
                    <a:lnTo>
                      <a:pt x="264" y="52"/>
                    </a:lnTo>
                    <a:lnTo>
                      <a:pt x="258" y="55"/>
                    </a:lnTo>
                    <a:lnTo>
                      <a:pt x="253" y="56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7">
                <a:extLst>
                  <a:ext uri="{FF2B5EF4-FFF2-40B4-BE49-F238E27FC236}">
                    <a16:creationId xmlns:a16="http://schemas.microsoft.com/office/drawing/2014/main" id="{E163717F-1BB9-42B0-A2A6-AA418E8812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263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6 h 58"/>
                  <a:gd name="T10" fmla="*/ 13 w 276"/>
                  <a:gd name="T11" fmla="*/ 53 h 58"/>
                  <a:gd name="T12" fmla="*/ 7 w 276"/>
                  <a:gd name="T13" fmla="*/ 51 h 58"/>
                  <a:gd name="T14" fmla="*/ 5 w 276"/>
                  <a:gd name="T15" fmla="*/ 45 h 58"/>
                  <a:gd name="T16" fmla="*/ 2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2 w 276"/>
                  <a:gd name="T27" fmla="*/ 19 h 58"/>
                  <a:gd name="T28" fmla="*/ 5 w 276"/>
                  <a:gd name="T29" fmla="*/ 14 h 58"/>
                  <a:gd name="T30" fmla="*/ 7 w 276"/>
                  <a:gd name="T31" fmla="*/ 10 h 58"/>
                  <a:gd name="T32" fmla="*/ 13 w 276"/>
                  <a:gd name="T33" fmla="*/ 6 h 58"/>
                  <a:gd name="T34" fmla="*/ 17 w 276"/>
                  <a:gd name="T35" fmla="*/ 3 h 58"/>
                  <a:gd name="T36" fmla="*/ 22 w 276"/>
                  <a:gd name="T37" fmla="*/ 2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2 h 58"/>
                  <a:gd name="T46" fmla="*/ 258 w 276"/>
                  <a:gd name="T47" fmla="*/ 3 h 58"/>
                  <a:gd name="T48" fmla="*/ 264 w 276"/>
                  <a:gd name="T49" fmla="*/ 6 h 58"/>
                  <a:gd name="T50" fmla="*/ 268 w 276"/>
                  <a:gd name="T51" fmla="*/ 10 h 58"/>
                  <a:gd name="T52" fmla="*/ 272 w 276"/>
                  <a:gd name="T53" fmla="*/ 14 h 58"/>
                  <a:gd name="T54" fmla="*/ 274 w 276"/>
                  <a:gd name="T55" fmla="*/ 19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4 w 276"/>
                  <a:gd name="T65" fmla="*/ 41 h 58"/>
                  <a:gd name="T66" fmla="*/ 272 w 276"/>
                  <a:gd name="T67" fmla="*/ 45 h 58"/>
                  <a:gd name="T68" fmla="*/ 268 w 276"/>
                  <a:gd name="T69" fmla="*/ 51 h 58"/>
                  <a:gd name="T70" fmla="*/ 264 w 276"/>
                  <a:gd name="T71" fmla="*/ 53 h 58"/>
                  <a:gd name="T72" fmla="*/ 258 w 276"/>
                  <a:gd name="T73" fmla="*/ 56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6"/>
                    </a:lnTo>
                    <a:lnTo>
                      <a:pt x="13" y="53"/>
                    </a:lnTo>
                    <a:lnTo>
                      <a:pt x="7" y="51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2"/>
                    </a:lnTo>
                    <a:lnTo>
                      <a:pt x="258" y="3"/>
                    </a:lnTo>
                    <a:lnTo>
                      <a:pt x="264" y="6"/>
                    </a:lnTo>
                    <a:lnTo>
                      <a:pt x="268" y="10"/>
                    </a:lnTo>
                    <a:lnTo>
                      <a:pt x="272" y="14"/>
                    </a:lnTo>
                    <a:lnTo>
                      <a:pt x="274" y="19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4" y="41"/>
                    </a:lnTo>
                    <a:lnTo>
                      <a:pt x="272" y="45"/>
                    </a:lnTo>
                    <a:lnTo>
                      <a:pt x="268" y="51"/>
                    </a:lnTo>
                    <a:lnTo>
                      <a:pt x="264" y="53"/>
                    </a:lnTo>
                    <a:lnTo>
                      <a:pt x="258" y="56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48">
                <a:extLst>
                  <a:ext uri="{FF2B5EF4-FFF2-40B4-BE49-F238E27FC236}">
                    <a16:creationId xmlns:a16="http://schemas.microsoft.com/office/drawing/2014/main" id="{364D03A5-3260-4B9A-92B8-8C5BD02CFB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227"/>
                <a:ext cx="92" cy="20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6 h 58"/>
                  <a:gd name="T8" fmla="*/ 17 w 276"/>
                  <a:gd name="T9" fmla="*/ 55 h 58"/>
                  <a:gd name="T10" fmla="*/ 13 w 276"/>
                  <a:gd name="T11" fmla="*/ 52 h 58"/>
                  <a:gd name="T12" fmla="*/ 7 w 276"/>
                  <a:gd name="T13" fmla="*/ 48 h 58"/>
                  <a:gd name="T14" fmla="*/ 5 w 276"/>
                  <a:gd name="T15" fmla="*/ 44 h 58"/>
                  <a:gd name="T16" fmla="*/ 2 w 276"/>
                  <a:gd name="T17" fmla="*/ 39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2 h 58"/>
                  <a:gd name="T26" fmla="*/ 2 w 276"/>
                  <a:gd name="T27" fmla="*/ 17 h 58"/>
                  <a:gd name="T28" fmla="*/ 5 w 276"/>
                  <a:gd name="T29" fmla="*/ 11 h 58"/>
                  <a:gd name="T30" fmla="*/ 7 w 276"/>
                  <a:gd name="T31" fmla="*/ 7 h 58"/>
                  <a:gd name="T32" fmla="*/ 13 w 276"/>
                  <a:gd name="T33" fmla="*/ 5 h 58"/>
                  <a:gd name="T34" fmla="*/ 17 w 276"/>
                  <a:gd name="T35" fmla="*/ 1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8 w 276"/>
                  <a:gd name="T47" fmla="*/ 1 h 58"/>
                  <a:gd name="T48" fmla="*/ 264 w 276"/>
                  <a:gd name="T49" fmla="*/ 5 h 58"/>
                  <a:gd name="T50" fmla="*/ 268 w 276"/>
                  <a:gd name="T51" fmla="*/ 7 h 58"/>
                  <a:gd name="T52" fmla="*/ 272 w 276"/>
                  <a:gd name="T53" fmla="*/ 11 h 58"/>
                  <a:gd name="T54" fmla="*/ 274 w 276"/>
                  <a:gd name="T55" fmla="*/ 17 h 58"/>
                  <a:gd name="T56" fmla="*/ 276 w 276"/>
                  <a:gd name="T57" fmla="*/ 22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4 w 276"/>
                  <a:gd name="T65" fmla="*/ 39 h 58"/>
                  <a:gd name="T66" fmla="*/ 272 w 276"/>
                  <a:gd name="T67" fmla="*/ 44 h 58"/>
                  <a:gd name="T68" fmla="*/ 268 w 276"/>
                  <a:gd name="T69" fmla="*/ 48 h 58"/>
                  <a:gd name="T70" fmla="*/ 264 w 276"/>
                  <a:gd name="T71" fmla="*/ 52 h 58"/>
                  <a:gd name="T72" fmla="*/ 258 w 276"/>
                  <a:gd name="T73" fmla="*/ 55 h 58"/>
                  <a:gd name="T74" fmla="*/ 253 w 276"/>
                  <a:gd name="T75" fmla="*/ 56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3" y="52"/>
                    </a:lnTo>
                    <a:lnTo>
                      <a:pt x="7" y="48"/>
                    </a:lnTo>
                    <a:lnTo>
                      <a:pt x="5" y="44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1"/>
                    </a:lnTo>
                    <a:lnTo>
                      <a:pt x="7" y="7"/>
                    </a:lnTo>
                    <a:lnTo>
                      <a:pt x="13" y="5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8" y="1"/>
                    </a:lnTo>
                    <a:lnTo>
                      <a:pt x="264" y="5"/>
                    </a:lnTo>
                    <a:lnTo>
                      <a:pt x="268" y="7"/>
                    </a:lnTo>
                    <a:lnTo>
                      <a:pt x="272" y="11"/>
                    </a:lnTo>
                    <a:lnTo>
                      <a:pt x="274" y="17"/>
                    </a:lnTo>
                    <a:lnTo>
                      <a:pt x="276" y="22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4" y="39"/>
                    </a:lnTo>
                    <a:lnTo>
                      <a:pt x="272" y="44"/>
                    </a:lnTo>
                    <a:lnTo>
                      <a:pt x="268" y="48"/>
                    </a:lnTo>
                    <a:lnTo>
                      <a:pt x="264" y="52"/>
                    </a:lnTo>
                    <a:lnTo>
                      <a:pt x="258" y="55"/>
                    </a:lnTo>
                    <a:lnTo>
                      <a:pt x="253" y="56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49">
                <a:extLst>
                  <a:ext uri="{FF2B5EF4-FFF2-40B4-BE49-F238E27FC236}">
                    <a16:creationId xmlns:a16="http://schemas.microsoft.com/office/drawing/2014/main" id="{0C3CCCBD-1759-4E4A-8D5D-A8639A14DC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191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7 h 58"/>
                  <a:gd name="T10" fmla="*/ 13 w 276"/>
                  <a:gd name="T11" fmla="*/ 54 h 58"/>
                  <a:gd name="T12" fmla="*/ 7 w 276"/>
                  <a:gd name="T13" fmla="*/ 50 h 58"/>
                  <a:gd name="T14" fmla="*/ 5 w 276"/>
                  <a:gd name="T15" fmla="*/ 47 h 58"/>
                  <a:gd name="T16" fmla="*/ 2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2 w 276"/>
                  <a:gd name="T27" fmla="*/ 19 h 58"/>
                  <a:gd name="T28" fmla="*/ 5 w 276"/>
                  <a:gd name="T29" fmla="*/ 14 h 58"/>
                  <a:gd name="T30" fmla="*/ 7 w 276"/>
                  <a:gd name="T31" fmla="*/ 10 h 58"/>
                  <a:gd name="T32" fmla="*/ 13 w 276"/>
                  <a:gd name="T33" fmla="*/ 6 h 58"/>
                  <a:gd name="T34" fmla="*/ 17 w 276"/>
                  <a:gd name="T35" fmla="*/ 3 h 58"/>
                  <a:gd name="T36" fmla="*/ 22 w 276"/>
                  <a:gd name="T37" fmla="*/ 2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2 h 58"/>
                  <a:gd name="T46" fmla="*/ 258 w 276"/>
                  <a:gd name="T47" fmla="*/ 3 h 58"/>
                  <a:gd name="T48" fmla="*/ 264 w 276"/>
                  <a:gd name="T49" fmla="*/ 6 h 58"/>
                  <a:gd name="T50" fmla="*/ 268 w 276"/>
                  <a:gd name="T51" fmla="*/ 10 h 58"/>
                  <a:gd name="T52" fmla="*/ 272 w 276"/>
                  <a:gd name="T53" fmla="*/ 14 h 58"/>
                  <a:gd name="T54" fmla="*/ 274 w 276"/>
                  <a:gd name="T55" fmla="*/ 19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4 w 276"/>
                  <a:gd name="T65" fmla="*/ 41 h 58"/>
                  <a:gd name="T66" fmla="*/ 272 w 276"/>
                  <a:gd name="T67" fmla="*/ 47 h 58"/>
                  <a:gd name="T68" fmla="*/ 268 w 276"/>
                  <a:gd name="T69" fmla="*/ 50 h 58"/>
                  <a:gd name="T70" fmla="*/ 264 w 276"/>
                  <a:gd name="T71" fmla="*/ 54 h 58"/>
                  <a:gd name="T72" fmla="*/ 258 w 276"/>
                  <a:gd name="T73" fmla="*/ 57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3" y="54"/>
                    </a:lnTo>
                    <a:lnTo>
                      <a:pt x="7" y="50"/>
                    </a:lnTo>
                    <a:lnTo>
                      <a:pt x="5" y="47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2"/>
                    </a:lnTo>
                    <a:lnTo>
                      <a:pt x="258" y="3"/>
                    </a:lnTo>
                    <a:lnTo>
                      <a:pt x="264" y="6"/>
                    </a:lnTo>
                    <a:lnTo>
                      <a:pt x="268" y="10"/>
                    </a:lnTo>
                    <a:lnTo>
                      <a:pt x="272" y="14"/>
                    </a:lnTo>
                    <a:lnTo>
                      <a:pt x="274" y="19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4" y="41"/>
                    </a:lnTo>
                    <a:lnTo>
                      <a:pt x="272" y="47"/>
                    </a:lnTo>
                    <a:lnTo>
                      <a:pt x="268" y="50"/>
                    </a:lnTo>
                    <a:lnTo>
                      <a:pt x="264" y="54"/>
                    </a:lnTo>
                    <a:lnTo>
                      <a:pt x="258" y="57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0">
                <a:extLst>
                  <a:ext uri="{FF2B5EF4-FFF2-40B4-BE49-F238E27FC236}">
                    <a16:creationId xmlns:a16="http://schemas.microsoft.com/office/drawing/2014/main" id="{05BD025D-EC55-4D09-AF00-DD835A5C97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155"/>
                <a:ext cx="92" cy="20"/>
              </a:xfrm>
              <a:custGeom>
                <a:avLst/>
                <a:gdLst>
                  <a:gd name="T0" fmla="*/ 247 w 276"/>
                  <a:gd name="T1" fmla="*/ 59 h 59"/>
                  <a:gd name="T2" fmla="*/ 29 w 276"/>
                  <a:gd name="T3" fmla="*/ 59 h 59"/>
                  <a:gd name="T4" fmla="*/ 29 w 276"/>
                  <a:gd name="T5" fmla="*/ 59 h 59"/>
                  <a:gd name="T6" fmla="*/ 22 w 276"/>
                  <a:gd name="T7" fmla="*/ 57 h 59"/>
                  <a:gd name="T8" fmla="*/ 17 w 276"/>
                  <a:gd name="T9" fmla="*/ 56 h 59"/>
                  <a:gd name="T10" fmla="*/ 13 w 276"/>
                  <a:gd name="T11" fmla="*/ 53 h 59"/>
                  <a:gd name="T12" fmla="*/ 7 w 276"/>
                  <a:gd name="T13" fmla="*/ 49 h 59"/>
                  <a:gd name="T14" fmla="*/ 5 w 276"/>
                  <a:gd name="T15" fmla="*/ 45 h 59"/>
                  <a:gd name="T16" fmla="*/ 2 w 276"/>
                  <a:gd name="T17" fmla="*/ 40 h 59"/>
                  <a:gd name="T18" fmla="*/ 0 w 276"/>
                  <a:gd name="T19" fmla="*/ 35 h 59"/>
                  <a:gd name="T20" fmla="*/ 0 w 276"/>
                  <a:gd name="T21" fmla="*/ 29 h 59"/>
                  <a:gd name="T22" fmla="*/ 0 w 276"/>
                  <a:gd name="T23" fmla="*/ 29 h 59"/>
                  <a:gd name="T24" fmla="*/ 0 w 276"/>
                  <a:gd name="T25" fmla="*/ 23 h 59"/>
                  <a:gd name="T26" fmla="*/ 2 w 276"/>
                  <a:gd name="T27" fmla="*/ 18 h 59"/>
                  <a:gd name="T28" fmla="*/ 5 w 276"/>
                  <a:gd name="T29" fmla="*/ 14 h 59"/>
                  <a:gd name="T30" fmla="*/ 7 w 276"/>
                  <a:gd name="T31" fmla="*/ 8 h 59"/>
                  <a:gd name="T32" fmla="*/ 13 w 276"/>
                  <a:gd name="T33" fmla="*/ 6 h 59"/>
                  <a:gd name="T34" fmla="*/ 17 w 276"/>
                  <a:gd name="T35" fmla="*/ 3 h 59"/>
                  <a:gd name="T36" fmla="*/ 22 w 276"/>
                  <a:gd name="T37" fmla="*/ 0 h 59"/>
                  <a:gd name="T38" fmla="*/ 29 w 276"/>
                  <a:gd name="T39" fmla="*/ 0 h 59"/>
                  <a:gd name="T40" fmla="*/ 247 w 276"/>
                  <a:gd name="T41" fmla="*/ 0 h 59"/>
                  <a:gd name="T42" fmla="*/ 247 w 276"/>
                  <a:gd name="T43" fmla="*/ 0 h 59"/>
                  <a:gd name="T44" fmla="*/ 253 w 276"/>
                  <a:gd name="T45" fmla="*/ 0 h 59"/>
                  <a:gd name="T46" fmla="*/ 258 w 276"/>
                  <a:gd name="T47" fmla="*/ 3 h 59"/>
                  <a:gd name="T48" fmla="*/ 264 w 276"/>
                  <a:gd name="T49" fmla="*/ 6 h 59"/>
                  <a:gd name="T50" fmla="*/ 268 w 276"/>
                  <a:gd name="T51" fmla="*/ 8 h 59"/>
                  <a:gd name="T52" fmla="*/ 272 w 276"/>
                  <a:gd name="T53" fmla="*/ 14 h 59"/>
                  <a:gd name="T54" fmla="*/ 274 w 276"/>
                  <a:gd name="T55" fmla="*/ 18 h 59"/>
                  <a:gd name="T56" fmla="*/ 276 w 276"/>
                  <a:gd name="T57" fmla="*/ 23 h 59"/>
                  <a:gd name="T58" fmla="*/ 276 w 276"/>
                  <a:gd name="T59" fmla="*/ 29 h 59"/>
                  <a:gd name="T60" fmla="*/ 276 w 276"/>
                  <a:gd name="T61" fmla="*/ 29 h 59"/>
                  <a:gd name="T62" fmla="*/ 276 w 276"/>
                  <a:gd name="T63" fmla="*/ 35 h 59"/>
                  <a:gd name="T64" fmla="*/ 274 w 276"/>
                  <a:gd name="T65" fmla="*/ 40 h 59"/>
                  <a:gd name="T66" fmla="*/ 272 w 276"/>
                  <a:gd name="T67" fmla="*/ 45 h 59"/>
                  <a:gd name="T68" fmla="*/ 268 w 276"/>
                  <a:gd name="T69" fmla="*/ 49 h 59"/>
                  <a:gd name="T70" fmla="*/ 264 w 276"/>
                  <a:gd name="T71" fmla="*/ 53 h 59"/>
                  <a:gd name="T72" fmla="*/ 258 w 276"/>
                  <a:gd name="T73" fmla="*/ 56 h 59"/>
                  <a:gd name="T74" fmla="*/ 253 w 276"/>
                  <a:gd name="T75" fmla="*/ 57 h 59"/>
                  <a:gd name="T76" fmla="*/ 247 w 276"/>
                  <a:gd name="T77" fmla="*/ 59 h 59"/>
                  <a:gd name="T78" fmla="*/ 247 w 276"/>
                  <a:gd name="T7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9">
                    <a:moveTo>
                      <a:pt x="247" y="59"/>
                    </a:moveTo>
                    <a:lnTo>
                      <a:pt x="29" y="59"/>
                    </a:lnTo>
                    <a:lnTo>
                      <a:pt x="29" y="59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3" y="53"/>
                    </a:lnTo>
                    <a:lnTo>
                      <a:pt x="7" y="49"/>
                    </a:lnTo>
                    <a:lnTo>
                      <a:pt x="5" y="45"/>
                    </a:lnTo>
                    <a:lnTo>
                      <a:pt x="2" y="40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8" y="3"/>
                    </a:lnTo>
                    <a:lnTo>
                      <a:pt x="264" y="6"/>
                    </a:lnTo>
                    <a:lnTo>
                      <a:pt x="268" y="8"/>
                    </a:lnTo>
                    <a:lnTo>
                      <a:pt x="272" y="14"/>
                    </a:lnTo>
                    <a:lnTo>
                      <a:pt x="274" y="18"/>
                    </a:lnTo>
                    <a:lnTo>
                      <a:pt x="276" y="23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5"/>
                    </a:lnTo>
                    <a:lnTo>
                      <a:pt x="274" y="40"/>
                    </a:lnTo>
                    <a:lnTo>
                      <a:pt x="272" y="45"/>
                    </a:lnTo>
                    <a:lnTo>
                      <a:pt x="268" y="49"/>
                    </a:lnTo>
                    <a:lnTo>
                      <a:pt x="264" y="53"/>
                    </a:lnTo>
                    <a:lnTo>
                      <a:pt x="258" y="56"/>
                    </a:lnTo>
                    <a:lnTo>
                      <a:pt x="253" y="57"/>
                    </a:lnTo>
                    <a:lnTo>
                      <a:pt x="247" y="59"/>
                    </a:lnTo>
                    <a:lnTo>
                      <a:pt x="247" y="5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51">
                <a:extLst>
                  <a:ext uri="{FF2B5EF4-FFF2-40B4-BE49-F238E27FC236}">
                    <a16:creationId xmlns:a16="http://schemas.microsoft.com/office/drawing/2014/main" id="{9A62CA2E-F99F-4581-83FD-787FEB8BA2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119"/>
                <a:ext cx="92" cy="20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7 h 58"/>
                  <a:gd name="T10" fmla="*/ 13 w 276"/>
                  <a:gd name="T11" fmla="*/ 54 h 58"/>
                  <a:gd name="T12" fmla="*/ 7 w 276"/>
                  <a:gd name="T13" fmla="*/ 50 h 58"/>
                  <a:gd name="T14" fmla="*/ 5 w 276"/>
                  <a:gd name="T15" fmla="*/ 46 h 58"/>
                  <a:gd name="T16" fmla="*/ 2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2 w 276"/>
                  <a:gd name="T27" fmla="*/ 19 h 58"/>
                  <a:gd name="T28" fmla="*/ 5 w 276"/>
                  <a:gd name="T29" fmla="*/ 13 h 58"/>
                  <a:gd name="T30" fmla="*/ 7 w 276"/>
                  <a:gd name="T31" fmla="*/ 9 h 58"/>
                  <a:gd name="T32" fmla="*/ 13 w 276"/>
                  <a:gd name="T33" fmla="*/ 6 h 58"/>
                  <a:gd name="T34" fmla="*/ 17 w 276"/>
                  <a:gd name="T35" fmla="*/ 3 h 58"/>
                  <a:gd name="T36" fmla="*/ 22 w 276"/>
                  <a:gd name="T37" fmla="*/ 2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2 h 58"/>
                  <a:gd name="T46" fmla="*/ 258 w 276"/>
                  <a:gd name="T47" fmla="*/ 3 h 58"/>
                  <a:gd name="T48" fmla="*/ 264 w 276"/>
                  <a:gd name="T49" fmla="*/ 6 h 58"/>
                  <a:gd name="T50" fmla="*/ 268 w 276"/>
                  <a:gd name="T51" fmla="*/ 9 h 58"/>
                  <a:gd name="T52" fmla="*/ 272 w 276"/>
                  <a:gd name="T53" fmla="*/ 13 h 58"/>
                  <a:gd name="T54" fmla="*/ 274 w 276"/>
                  <a:gd name="T55" fmla="*/ 19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4 w 276"/>
                  <a:gd name="T65" fmla="*/ 41 h 58"/>
                  <a:gd name="T66" fmla="*/ 272 w 276"/>
                  <a:gd name="T67" fmla="*/ 46 h 58"/>
                  <a:gd name="T68" fmla="*/ 268 w 276"/>
                  <a:gd name="T69" fmla="*/ 50 h 58"/>
                  <a:gd name="T70" fmla="*/ 264 w 276"/>
                  <a:gd name="T71" fmla="*/ 54 h 58"/>
                  <a:gd name="T72" fmla="*/ 258 w 276"/>
                  <a:gd name="T73" fmla="*/ 57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3" y="54"/>
                    </a:lnTo>
                    <a:lnTo>
                      <a:pt x="7" y="50"/>
                    </a:lnTo>
                    <a:lnTo>
                      <a:pt x="5" y="46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5" y="13"/>
                    </a:lnTo>
                    <a:lnTo>
                      <a:pt x="7" y="9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2"/>
                    </a:lnTo>
                    <a:lnTo>
                      <a:pt x="258" y="3"/>
                    </a:lnTo>
                    <a:lnTo>
                      <a:pt x="264" y="6"/>
                    </a:lnTo>
                    <a:lnTo>
                      <a:pt x="268" y="9"/>
                    </a:lnTo>
                    <a:lnTo>
                      <a:pt x="272" y="13"/>
                    </a:lnTo>
                    <a:lnTo>
                      <a:pt x="274" y="19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4" y="41"/>
                    </a:lnTo>
                    <a:lnTo>
                      <a:pt x="272" y="46"/>
                    </a:lnTo>
                    <a:lnTo>
                      <a:pt x="268" y="50"/>
                    </a:lnTo>
                    <a:lnTo>
                      <a:pt x="264" y="54"/>
                    </a:lnTo>
                    <a:lnTo>
                      <a:pt x="258" y="57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52">
                <a:extLst>
                  <a:ext uri="{FF2B5EF4-FFF2-40B4-BE49-F238E27FC236}">
                    <a16:creationId xmlns:a16="http://schemas.microsoft.com/office/drawing/2014/main" id="{8A4380DE-5D35-4461-9BE6-48F5F5AE31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69" y="1386"/>
                <a:ext cx="213" cy="530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53">
                <a:extLst>
                  <a:ext uri="{FF2B5EF4-FFF2-40B4-BE49-F238E27FC236}">
                    <a16:creationId xmlns:a16="http://schemas.microsoft.com/office/drawing/2014/main" id="{4662ECA0-E036-464B-AC17-F0BDE5E5680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59" y="1377"/>
                <a:ext cx="233" cy="549"/>
              </a:xfrm>
              <a:custGeom>
                <a:avLst/>
                <a:gdLst>
                  <a:gd name="T0" fmla="*/ 668 w 697"/>
                  <a:gd name="T1" fmla="*/ 1647 h 1647"/>
                  <a:gd name="T2" fmla="*/ 29 w 697"/>
                  <a:gd name="T3" fmla="*/ 1647 h 1647"/>
                  <a:gd name="T4" fmla="*/ 29 w 697"/>
                  <a:gd name="T5" fmla="*/ 1647 h 1647"/>
                  <a:gd name="T6" fmla="*/ 23 w 697"/>
                  <a:gd name="T7" fmla="*/ 1646 h 1647"/>
                  <a:gd name="T8" fmla="*/ 17 w 697"/>
                  <a:gd name="T9" fmla="*/ 1644 h 1647"/>
                  <a:gd name="T10" fmla="*/ 12 w 697"/>
                  <a:gd name="T11" fmla="*/ 1642 h 1647"/>
                  <a:gd name="T12" fmla="*/ 8 w 697"/>
                  <a:gd name="T13" fmla="*/ 1638 h 1647"/>
                  <a:gd name="T14" fmla="*/ 5 w 697"/>
                  <a:gd name="T15" fmla="*/ 1634 h 1647"/>
                  <a:gd name="T16" fmla="*/ 3 w 697"/>
                  <a:gd name="T17" fmla="*/ 1629 h 1647"/>
                  <a:gd name="T18" fmla="*/ 0 w 697"/>
                  <a:gd name="T19" fmla="*/ 1623 h 1647"/>
                  <a:gd name="T20" fmla="*/ 0 w 697"/>
                  <a:gd name="T21" fmla="*/ 1618 h 1647"/>
                  <a:gd name="T22" fmla="*/ 0 w 697"/>
                  <a:gd name="T23" fmla="*/ 29 h 1647"/>
                  <a:gd name="T24" fmla="*/ 0 w 697"/>
                  <a:gd name="T25" fmla="*/ 29 h 1647"/>
                  <a:gd name="T26" fmla="*/ 0 w 697"/>
                  <a:gd name="T27" fmla="*/ 23 h 1647"/>
                  <a:gd name="T28" fmla="*/ 3 w 697"/>
                  <a:gd name="T29" fmla="*/ 17 h 1647"/>
                  <a:gd name="T30" fmla="*/ 5 w 697"/>
                  <a:gd name="T31" fmla="*/ 13 h 1647"/>
                  <a:gd name="T32" fmla="*/ 8 w 697"/>
                  <a:gd name="T33" fmla="*/ 8 h 1647"/>
                  <a:gd name="T34" fmla="*/ 12 w 697"/>
                  <a:gd name="T35" fmla="*/ 5 h 1647"/>
                  <a:gd name="T36" fmla="*/ 17 w 697"/>
                  <a:gd name="T37" fmla="*/ 3 h 1647"/>
                  <a:gd name="T38" fmla="*/ 23 w 697"/>
                  <a:gd name="T39" fmla="*/ 0 h 1647"/>
                  <a:gd name="T40" fmla="*/ 29 w 697"/>
                  <a:gd name="T41" fmla="*/ 0 h 1647"/>
                  <a:gd name="T42" fmla="*/ 668 w 697"/>
                  <a:gd name="T43" fmla="*/ 0 h 1647"/>
                  <a:gd name="T44" fmla="*/ 668 w 697"/>
                  <a:gd name="T45" fmla="*/ 0 h 1647"/>
                  <a:gd name="T46" fmla="*/ 675 w 697"/>
                  <a:gd name="T47" fmla="*/ 0 h 1647"/>
                  <a:gd name="T48" fmla="*/ 680 w 697"/>
                  <a:gd name="T49" fmla="*/ 3 h 1647"/>
                  <a:gd name="T50" fmla="*/ 685 w 697"/>
                  <a:gd name="T51" fmla="*/ 5 h 1647"/>
                  <a:gd name="T52" fmla="*/ 689 w 697"/>
                  <a:gd name="T53" fmla="*/ 8 h 1647"/>
                  <a:gd name="T54" fmla="*/ 693 w 697"/>
                  <a:gd name="T55" fmla="*/ 13 h 1647"/>
                  <a:gd name="T56" fmla="*/ 696 w 697"/>
                  <a:gd name="T57" fmla="*/ 17 h 1647"/>
                  <a:gd name="T58" fmla="*/ 697 w 697"/>
                  <a:gd name="T59" fmla="*/ 23 h 1647"/>
                  <a:gd name="T60" fmla="*/ 697 w 697"/>
                  <a:gd name="T61" fmla="*/ 29 h 1647"/>
                  <a:gd name="T62" fmla="*/ 697 w 697"/>
                  <a:gd name="T63" fmla="*/ 1618 h 1647"/>
                  <a:gd name="T64" fmla="*/ 697 w 697"/>
                  <a:gd name="T65" fmla="*/ 1618 h 1647"/>
                  <a:gd name="T66" fmla="*/ 697 w 697"/>
                  <a:gd name="T67" fmla="*/ 1623 h 1647"/>
                  <a:gd name="T68" fmla="*/ 696 w 697"/>
                  <a:gd name="T69" fmla="*/ 1629 h 1647"/>
                  <a:gd name="T70" fmla="*/ 693 w 697"/>
                  <a:gd name="T71" fmla="*/ 1634 h 1647"/>
                  <a:gd name="T72" fmla="*/ 689 w 697"/>
                  <a:gd name="T73" fmla="*/ 1638 h 1647"/>
                  <a:gd name="T74" fmla="*/ 685 w 697"/>
                  <a:gd name="T75" fmla="*/ 1642 h 1647"/>
                  <a:gd name="T76" fmla="*/ 680 w 697"/>
                  <a:gd name="T77" fmla="*/ 1644 h 1647"/>
                  <a:gd name="T78" fmla="*/ 675 w 697"/>
                  <a:gd name="T79" fmla="*/ 1646 h 1647"/>
                  <a:gd name="T80" fmla="*/ 668 w 697"/>
                  <a:gd name="T81" fmla="*/ 1647 h 1647"/>
                  <a:gd name="T82" fmla="*/ 668 w 697"/>
                  <a:gd name="T83" fmla="*/ 1647 h 1647"/>
                  <a:gd name="T84" fmla="*/ 58 w 697"/>
                  <a:gd name="T85" fmla="*/ 1589 h 1647"/>
                  <a:gd name="T86" fmla="*/ 639 w 697"/>
                  <a:gd name="T87" fmla="*/ 1589 h 1647"/>
                  <a:gd name="T88" fmla="*/ 639 w 697"/>
                  <a:gd name="T89" fmla="*/ 58 h 1647"/>
                  <a:gd name="T90" fmla="*/ 58 w 697"/>
                  <a:gd name="T91" fmla="*/ 58 h 1647"/>
                  <a:gd name="T92" fmla="*/ 58 w 697"/>
                  <a:gd name="T93" fmla="*/ 1589 h 1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97" h="1647">
                    <a:moveTo>
                      <a:pt x="668" y="1647"/>
                    </a:moveTo>
                    <a:lnTo>
                      <a:pt x="29" y="1647"/>
                    </a:lnTo>
                    <a:lnTo>
                      <a:pt x="29" y="1647"/>
                    </a:lnTo>
                    <a:lnTo>
                      <a:pt x="23" y="1646"/>
                    </a:lnTo>
                    <a:lnTo>
                      <a:pt x="17" y="1644"/>
                    </a:lnTo>
                    <a:lnTo>
                      <a:pt x="12" y="1642"/>
                    </a:lnTo>
                    <a:lnTo>
                      <a:pt x="8" y="1638"/>
                    </a:lnTo>
                    <a:lnTo>
                      <a:pt x="5" y="1634"/>
                    </a:lnTo>
                    <a:lnTo>
                      <a:pt x="3" y="1629"/>
                    </a:lnTo>
                    <a:lnTo>
                      <a:pt x="0" y="1623"/>
                    </a:lnTo>
                    <a:lnTo>
                      <a:pt x="0" y="161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7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668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0" y="3"/>
                    </a:lnTo>
                    <a:lnTo>
                      <a:pt x="685" y="5"/>
                    </a:lnTo>
                    <a:lnTo>
                      <a:pt x="689" y="8"/>
                    </a:lnTo>
                    <a:lnTo>
                      <a:pt x="693" y="13"/>
                    </a:lnTo>
                    <a:lnTo>
                      <a:pt x="696" y="17"/>
                    </a:lnTo>
                    <a:lnTo>
                      <a:pt x="697" y="23"/>
                    </a:lnTo>
                    <a:lnTo>
                      <a:pt x="697" y="29"/>
                    </a:lnTo>
                    <a:lnTo>
                      <a:pt x="697" y="1618"/>
                    </a:lnTo>
                    <a:lnTo>
                      <a:pt x="697" y="1618"/>
                    </a:lnTo>
                    <a:lnTo>
                      <a:pt x="697" y="1623"/>
                    </a:lnTo>
                    <a:lnTo>
                      <a:pt x="696" y="1629"/>
                    </a:lnTo>
                    <a:lnTo>
                      <a:pt x="693" y="1634"/>
                    </a:lnTo>
                    <a:lnTo>
                      <a:pt x="689" y="1638"/>
                    </a:lnTo>
                    <a:lnTo>
                      <a:pt x="685" y="1642"/>
                    </a:lnTo>
                    <a:lnTo>
                      <a:pt x="680" y="1644"/>
                    </a:lnTo>
                    <a:lnTo>
                      <a:pt x="675" y="1646"/>
                    </a:lnTo>
                    <a:lnTo>
                      <a:pt x="668" y="1647"/>
                    </a:lnTo>
                    <a:lnTo>
                      <a:pt x="668" y="1647"/>
                    </a:lnTo>
                    <a:close/>
                    <a:moveTo>
                      <a:pt x="58" y="1589"/>
                    </a:moveTo>
                    <a:lnTo>
                      <a:pt x="639" y="1589"/>
                    </a:lnTo>
                    <a:lnTo>
                      <a:pt x="639" y="58"/>
                    </a:lnTo>
                    <a:lnTo>
                      <a:pt x="58" y="58"/>
                    </a:lnTo>
                    <a:lnTo>
                      <a:pt x="58" y="158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54">
                <a:extLst>
                  <a:ext uri="{FF2B5EF4-FFF2-40B4-BE49-F238E27FC236}">
                    <a16:creationId xmlns:a16="http://schemas.microsoft.com/office/drawing/2014/main" id="{DF049645-4ECD-4639-8EC8-8FB34F4151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09" y="1453"/>
                <a:ext cx="19" cy="473"/>
              </a:xfrm>
              <a:custGeom>
                <a:avLst/>
                <a:gdLst>
                  <a:gd name="T0" fmla="*/ 29 w 58"/>
                  <a:gd name="T1" fmla="*/ 1417 h 1417"/>
                  <a:gd name="T2" fmla="*/ 29 w 58"/>
                  <a:gd name="T3" fmla="*/ 1417 h 1417"/>
                  <a:gd name="T4" fmla="*/ 24 w 58"/>
                  <a:gd name="T5" fmla="*/ 1416 h 1417"/>
                  <a:gd name="T6" fmla="*/ 17 w 58"/>
                  <a:gd name="T7" fmla="*/ 1414 h 1417"/>
                  <a:gd name="T8" fmla="*/ 14 w 58"/>
                  <a:gd name="T9" fmla="*/ 1412 h 1417"/>
                  <a:gd name="T10" fmla="*/ 8 w 58"/>
                  <a:gd name="T11" fmla="*/ 1408 h 1417"/>
                  <a:gd name="T12" fmla="*/ 6 w 58"/>
                  <a:gd name="T13" fmla="*/ 1404 h 1417"/>
                  <a:gd name="T14" fmla="*/ 3 w 58"/>
                  <a:gd name="T15" fmla="*/ 1399 h 1417"/>
                  <a:gd name="T16" fmla="*/ 2 w 58"/>
                  <a:gd name="T17" fmla="*/ 1393 h 1417"/>
                  <a:gd name="T18" fmla="*/ 0 w 58"/>
                  <a:gd name="T19" fmla="*/ 1388 h 1417"/>
                  <a:gd name="T20" fmla="*/ 0 w 58"/>
                  <a:gd name="T21" fmla="*/ 29 h 1417"/>
                  <a:gd name="T22" fmla="*/ 0 w 58"/>
                  <a:gd name="T23" fmla="*/ 29 h 1417"/>
                  <a:gd name="T24" fmla="*/ 2 w 58"/>
                  <a:gd name="T25" fmla="*/ 22 h 1417"/>
                  <a:gd name="T26" fmla="*/ 3 w 58"/>
                  <a:gd name="T27" fmla="*/ 17 h 1417"/>
                  <a:gd name="T28" fmla="*/ 6 w 58"/>
                  <a:gd name="T29" fmla="*/ 12 h 1417"/>
                  <a:gd name="T30" fmla="*/ 8 w 58"/>
                  <a:gd name="T31" fmla="*/ 8 h 1417"/>
                  <a:gd name="T32" fmla="*/ 14 w 58"/>
                  <a:gd name="T33" fmla="*/ 5 h 1417"/>
                  <a:gd name="T34" fmla="*/ 17 w 58"/>
                  <a:gd name="T35" fmla="*/ 1 h 1417"/>
                  <a:gd name="T36" fmla="*/ 24 w 58"/>
                  <a:gd name="T37" fmla="*/ 0 h 1417"/>
                  <a:gd name="T38" fmla="*/ 29 w 58"/>
                  <a:gd name="T39" fmla="*/ 0 h 1417"/>
                  <a:gd name="T40" fmla="*/ 29 w 58"/>
                  <a:gd name="T41" fmla="*/ 0 h 1417"/>
                  <a:gd name="T42" fmla="*/ 35 w 58"/>
                  <a:gd name="T43" fmla="*/ 0 h 1417"/>
                  <a:gd name="T44" fmla="*/ 41 w 58"/>
                  <a:gd name="T45" fmla="*/ 1 h 1417"/>
                  <a:gd name="T46" fmla="*/ 45 w 58"/>
                  <a:gd name="T47" fmla="*/ 5 h 1417"/>
                  <a:gd name="T48" fmla="*/ 50 w 58"/>
                  <a:gd name="T49" fmla="*/ 8 h 1417"/>
                  <a:gd name="T50" fmla="*/ 53 w 58"/>
                  <a:gd name="T51" fmla="*/ 12 h 1417"/>
                  <a:gd name="T52" fmla="*/ 56 w 58"/>
                  <a:gd name="T53" fmla="*/ 17 h 1417"/>
                  <a:gd name="T54" fmla="*/ 58 w 58"/>
                  <a:gd name="T55" fmla="*/ 22 h 1417"/>
                  <a:gd name="T56" fmla="*/ 58 w 58"/>
                  <a:gd name="T57" fmla="*/ 29 h 1417"/>
                  <a:gd name="T58" fmla="*/ 58 w 58"/>
                  <a:gd name="T59" fmla="*/ 1388 h 1417"/>
                  <a:gd name="T60" fmla="*/ 58 w 58"/>
                  <a:gd name="T61" fmla="*/ 1388 h 1417"/>
                  <a:gd name="T62" fmla="*/ 58 w 58"/>
                  <a:gd name="T63" fmla="*/ 1393 h 1417"/>
                  <a:gd name="T64" fmla="*/ 56 w 58"/>
                  <a:gd name="T65" fmla="*/ 1399 h 1417"/>
                  <a:gd name="T66" fmla="*/ 53 w 58"/>
                  <a:gd name="T67" fmla="*/ 1404 h 1417"/>
                  <a:gd name="T68" fmla="*/ 50 w 58"/>
                  <a:gd name="T69" fmla="*/ 1408 h 1417"/>
                  <a:gd name="T70" fmla="*/ 45 w 58"/>
                  <a:gd name="T71" fmla="*/ 1412 h 1417"/>
                  <a:gd name="T72" fmla="*/ 41 w 58"/>
                  <a:gd name="T73" fmla="*/ 1414 h 1417"/>
                  <a:gd name="T74" fmla="*/ 35 w 58"/>
                  <a:gd name="T75" fmla="*/ 1416 h 1417"/>
                  <a:gd name="T76" fmla="*/ 29 w 58"/>
                  <a:gd name="T77" fmla="*/ 1417 h 1417"/>
                  <a:gd name="T78" fmla="*/ 29 w 58"/>
                  <a:gd name="T79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17">
                    <a:moveTo>
                      <a:pt x="29" y="1417"/>
                    </a:moveTo>
                    <a:lnTo>
                      <a:pt x="29" y="1417"/>
                    </a:lnTo>
                    <a:lnTo>
                      <a:pt x="24" y="1416"/>
                    </a:lnTo>
                    <a:lnTo>
                      <a:pt x="17" y="1414"/>
                    </a:lnTo>
                    <a:lnTo>
                      <a:pt x="14" y="1412"/>
                    </a:lnTo>
                    <a:lnTo>
                      <a:pt x="8" y="1408"/>
                    </a:lnTo>
                    <a:lnTo>
                      <a:pt x="6" y="1404"/>
                    </a:lnTo>
                    <a:lnTo>
                      <a:pt x="3" y="1399"/>
                    </a:lnTo>
                    <a:lnTo>
                      <a:pt x="2" y="1393"/>
                    </a:lnTo>
                    <a:lnTo>
                      <a:pt x="0" y="138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5" y="5"/>
                    </a:lnTo>
                    <a:lnTo>
                      <a:pt x="50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8" y="1388"/>
                    </a:lnTo>
                    <a:lnTo>
                      <a:pt x="58" y="1388"/>
                    </a:lnTo>
                    <a:lnTo>
                      <a:pt x="58" y="1393"/>
                    </a:lnTo>
                    <a:lnTo>
                      <a:pt x="56" y="1399"/>
                    </a:lnTo>
                    <a:lnTo>
                      <a:pt x="53" y="1404"/>
                    </a:lnTo>
                    <a:lnTo>
                      <a:pt x="50" y="1408"/>
                    </a:lnTo>
                    <a:lnTo>
                      <a:pt x="45" y="1412"/>
                    </a:lnTo>
                    <a:lnTo>
                      <a:pt x="41" y="1414"/>
                    </a:lnTo>
                    <a:lnTo>
                      <a:pt x="35" y="1416"/>
                    </a:lnTo>
                    <a:lnTo>
                      <a:pt x="29" y="1417"/>
                    </a:lnTo>
                    <a:lnTo>
                      <a:pt x="29" y="14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55">
                <a:extLst>
                  <a:ext uri="{FF2B5EF4-FFF2-40B4-BE49-F238E27FC236}">
                    <a16:creationId xmlns:a16="http://schemas.microsoft.com/office/drawing/2014/main" id="{9D399FC6-6BCB-4B07-82CC-2CDE632813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66" y="1453"/>
                <a:ext cx="19" cy="473"/>
              </a:xfrm>
              <a:custGeom>
                <a:avLst/>
                <a:gdLst>
                  <a:gd name="T0" fmla="*/ 29 w 58"/>
                  <a:gd name="T1" fmla="*/ 1417 h 1417"/>
                  <a:gd name="T2" fmla="*/ 29 w 58"/>
                  <a:gd name="T3" fmla="*/ 1417 h 1417"/>
                  <a:gd name="T4" fmla="*/ 23 w 58"/>
                  <a:gd name="T5" fmla="*/ 1416 h 1417"/>
                  <a:gd name="T6" fmla="*/ 18 w 58"/>
                  <a:gd name="T7" fmla="*/ 1414 h 1417"/>
                  <a:gd name="T8" fmla="*/ 13 w 58"/>
                  <a:gd name="T9" fmla="*/ 1412 h 1417"/>
                  <a:gd name="T10" fmla="*/ 9 w 58"/>
                  <a:gd name="T11" fmla="*/ 1408 h 1417"/>
                  <a:gd name="T12" fmla="*/ 5 w 58"/>
                  <a:gd name="T13" fmla="*/ 1404 h 1417"/>
                  <a:gd name="T14" fmla="*/ 2 w 58"/>
                  <a:gd name="T15" fmla="*/ 1399 h 1417"/>
                  <a:gd name="T16" fmla="*/ 1 w 58"/>
                  <a:gd name="T17" fmla="*/ 1393 h 1417"/>
                  <a:gd name="T18" fmla="*/ 0 w 58"/>
                  <a:gd name="T19" fmla="*/ 1388 h 1417"/>
                  <a:gd name="T20" fmla="*/ 0 w 58"/>
                  <a:gd name="T21" fmla="*/ 29 h 1417"/>
                  <a:gd name="T22" fmla="*/ 0 w 58"/>
                  <a:gd name="T23" fmla="*/ 29 h 1417"/>
                  <a:gd name="T24" fmla="*/ 1 w 58"/>
                  <a:gd name="T25" fmla="*/ 22 h 1417"/>
                  <a:gd name="T26" fmla="*/ 2 w 58"/>
                  <a:gd name="T27" fmla="*/ 17 h 1417"/>
                  <a:gd name="T28" fmla="*/ 5 w 58"/>
                  <a:gd name="T29" fmla="*/ 12 h 1417"/>
                  <a:gd name="T30" fmla="*/ 9 w 58"/>
                  <a:gd name="T31" fmla="*/ 8 h 1417"/>
                  <a:gd name="T32" fmla="*/ 13 w 58"/>
                  <a:gd name="T33" fmla="*/ 5 h 1417"/>
                  <a:gd name="T34" fmla="*/ 18 w 58"/>
                  <a:gd name="T35" fmla="*/ 1 h 1417"/>
                  <a:gd name="T36" fmla="*/ 23 w 58"/>
                  <a:gd name="T37" fmla="*/ 0 h 1417"/>
                  <a:gd name="T38" fmla="*/ 29 w 58"/>
                  <a:gd name="T39" fmla="*/ 0 h 1417"/>
                  <a:gd name="T40" fmla="*/ 29 w 58"/>
                  <a:gd name="T41" fmla="*/ 0 h 1417"/>
                  <a:gd name="T42" fmla="*/ 35 w 58"/>
                  <a:gd name="T43" fmla="*/ 0 h 1417"/>
                  <a:gd name="T44" fmla="*/ 41 w 58"/>
                  <a:gd name="T45" fmla="*/ 1 h 1417"/>
                  <a:gd name="T46" fmla="*/ 45 w 58"/>
                  <a:gd name="T47" fmla="*/ 5 h 1417"/>
                  <a:gd name="T48" fmla="*/ 50 w 58"/>
                  <a:gd name="T49" fmla="*/ 8 h 1417"/>
                  <a:gd name="T50" fmla="*/ 52 w 58"/>
                  <a:gd name="T51" fmla="*/ 12 h 1417"/>
                  <a:gd name="T52" fmla="*/ 55 w 58"/>
                  <a:gd name="T53" fmla="*/ 17 h 1417"/>
                  <a:gd name="T54" fmla="*/ 58 w 58"/>
                  <a:gd name="T55" fmla="*/ 22 h 1417"/>
                  <a:gd name="T56" fmla="*/ 58 w 58"/>
                  <a:gd name="T57" fmla="*/ 29 h 1417"/>
                  <a:gd name="T58" fmla="*/ 58 w 58"/>
                  <a:gd name="T59" fmla="*/ 1388 h 1417"/>
                  <a:gd name="T60" fmla="*/ 58 w 58"/>
                  <a:gd name="T61" fmla="*/ 1388 h 1417"/>
                  <a:gd name="T62" fmla="*/ 58 w 58"/>
                  <a:gd name="T63" fmla="*/ 1393 h 1417"/>
                  <a:gd name="T64" fmla="*/ 55 w 58"/>
                  <a:gd name="T65" fmla="*/ 1399 h 1417"/>
                  <a:gd name="T66" fmla="*/ 52 w 58"/>
                  <a:gd name="T67" fmla="*/ 1404 h 1417"/>
                  <a:gd name="T68" fmla="*/ 50 w 58"/>
                  <a:gd name="T69" fmla="*/ 1408 h 1417"/>
                  <a:gd name="T70" fmla="*/ 45 w 58"/>
                  <a:gd name="T71" fmla="*/ 1412 h 1417"/>
                  <a:gd name="T72" fmla="*/ 41 w 58"/>
                  <a:gd name="T73" fmla="*/ 1414 h 1417"/>
                  <a:gd name="T74" fmla="*/ 35 w 58"/>
                  <a:gd name="T75" fmla="*/ 1416 h 1417"/>
                  <a:gd name="T76" fmla="*/ 29 w 58"/>
                  <a:gd name="T77" fmla="*/ 1417 h 1417"/>
                  <a:gd name="T78" fmla="*/ 29 w 58"/>
                  <a:gd name="T79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17">
                    <a:moveTo>
                      <a:pt x="29" y="1417"/>
                    </a:moveTo>
                    <a:lnTo>
                      <a:pt x="29" y="1417"/>
                    </a:lnTo>
                    <a:lnTo>
                      <a:pt x="23" y="1416"/>
                    </a:lnTo>
                    <a:lnTo>
                      <a:pt x="18" y="1414"/>
                    </a:lnTo>
                    <a:lnTo>
                      <a:pt x="13" y="1412"/>
                    </a:lnTo>
                    <a:lnTo>
                      <a:pt x="9" y="1408"/>
                    </a:lnTo>
                    <a:lnTo>
                      <a:pt x="5" y="1404"/>
                    </a:lnTo>
                    <a:lnTo>
                      <a:pt x="2" y="1399"/>
                    </a:lnTo>
                    <a:lnTo>
                      <a:pt x="1" y="1393"/>
                    </a:lnTo>
                    <a:lnTo>
                      <a:pt x="0" y="138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2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5" y="5"/>
                    </a:lnTo>
                    <a:lnTo>
                      <a:pt x="50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8" y="1388"/>
                    </a:lnTo>
                    <a:lnTo>
                      <a:pt x="58" y="1388"/>
                    </a:lnTo>
                    <a:lnTo>
                      <a:pt x="58" y="1393"/>
                    </a:lnTo>
                    <a:lnTo>
                      <a:pt x="55" y="1399"/>
                    </a:lnTo>
                    <a:lnTo>
                      <a:pt x="52" y="1404"/>
                    </a:lnTo>
                    <a:lnTo>
                      <a:pt x="50" y="1408"/>
                    </a:lnTo>
                    <a:lnTo>
                      <a:pt x="45" y="1412"/>
                    </a:lnTo>
                    <a:lnTo>
                      <a:pt x="41" y="1414"/>
                    </a:lnTo>
                    <a:lnTo>
                      <a:pt x="35" y="1416"/>
                    </a:lnTo>
                    <a:lnTo>
                      <a:pt x="29" y="1417"/>
                    </a:lnTo>
                    <a:lnTo>
                      <a:pt x="29" y="14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56">
                <a:extLst>
                  <a:ext uri="{FF2B5EF4-FFF2-40B4-BE49-F238E27FC236}">
                    <a16:creationId xmlns:a16="http://schemas.microsoft.com/office/drawing/2014/main" id="{A144B799-7C9B-4510-AA33-BBBF28FE93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23" y="1453"/>
                <a:ext cx="19" cy="473"/>
              </a:xfrm>
              <a:custGeom>
                <a:avLst/>
                <a:gdLst>
                  <a:gd name="T0" fmla="*/ 29 w 58"/>
                  <a:gd name="T1" fmla="*/ 1417 h 1417"/>
                  <a:gd name="T2" fmla="*/ 29 w 58"/>
                  <a:gd name="T3" fmla="*/ 1417 h 1417"/>
                  <a:gd name="T4" fmla="*/ 24 w 58"/>
                  <a:gd name="T5" fmla="*/ 1416 h 1417"/>
                  <a:gd name="T6" fmla="*/ 19 w 58"/>
                  <a:gd name="T7" fmla="*/ 1414 h 1417"/>
                  <a:gd name="T8" fmla="*/ 13 w 58"/>
                  <a:gd name="T9" fmla="*/ 1412 h 1417"/>
                  <a:gd name="T10" fmla="*/ 9 w 58"/>
                  <a:gd name="T11" fmla="*/ 1408 h 1417"/>
                  <a:gd name="T12" fmla="*/ 5 w 58"/>
                  <a:gd name="T13" fmla="*/ 1404 h 1417"/>
                  <a:gd name="T14" fmla="*/ 3 w 58"/>
                  <a:gd name="T15" fmla="*/ 1399 h 1417"/>
                  <a:gd name="T16" fmla="*/ 1 w 58"/>
                  <a:gd name="T17" fmla="*/ 1393 h 1417"/>
                  <a:gd name="T18" fmla="*/ 0 w 58"/>
                  <a:gd name="T19" fmla="*/ 1388 h 1417"/>
                  <a:gd name="T20" fmla="*/ 0 w 58"/>
                  <a:gd name="T21" fmla="*/ 29 h 1417"/>
                  <a:gd name="T22" fmla="*/ 0 w 58"/>
                  <a:gd name="T23" fmla="*/ 29 h 1417"/>
                  <a:gd name="T24" fmla="*/ 1 w 58"/>
                  <a:gd name="T25" fmla="*/ 22 h 1417"/>
                  <a:gd name="T26" fmla="*/ 3 w 58"/>
                  <a:gd name="T27" fmla="*/ 17 h 1417"/>
                  <a:gd name="T28" fmla="*/ 5 w 58"/>
                  <a:gd name="T29" fmla="*/ 12 h 1417"/>
                  <a:gd name="T30" fmla="*/ 9 w 58"/>
                  <a:gd name="T31" fmla="*/ 8 h 1417"/>
                  <a:gd name="T32" fmla="*/ 13 w 58"/>
                  <a:gd name="T33" fmla="*/ 5 h 1417"/>
                  <a:gd name="T34" fmla="*/ 19 w 58"/>
                  <a:gd name="T35" fmla="*/ 1 h 1417"/>
                  <a:gd name="T36" fmla="*/ 24 w 58"/>
                  <a:gd name="T37" fmla="*/ 0 h 1417"/>
                  <a:gd name="T38" fmla="*/ 29 w 58"/>
                  <a:gd name="T39" fmla="*/ 0 h 1417"/>
                  <a:gd name="T40" fmla="*/ 29 w 58"/>
                  <a:gd name="T41" fmla="*/ 0 h 1417"/>
                  <a:gd name="T42" fmla="*/ 36 w 58"/>
                  <a:gd name="T43" fmla="*/ 0 h 1417"/>
                  <a:gd name="T44" fmla="*/ 41 w 58"/>
                  <a:gd name="T45" fmla="*/ 1 h 1417"/>
                  <a:gd name="T46" fmla="*/ 45 w 58"/>
                  <a:gd name="T47" fmla="*/ 5 h 1417"/>
                  <a:gd name="T48" fmla="*/ 50 w 58"/>
                  <a:gd name="T49" fmla="*/ 8 h 1417"/>
                  <a:gd name="T50" fmla="*/ 53 w 58"/>
                  <a:gd name="T51" fmla="*/ 12 h 1417"/>
                  <a:gd name="T52" fmla="*/ 55 w 58"/>
                  <a:gd name="T53" fmla="*/ 17 h 1417"/>
                  <a:gd name="T54" fmla="*/ 58 w 58"/>
                  <a:gd name="T55" fmla="*/ 22 h 1417"/>
                  <a:gd name="T56" fmla="*/ 58 w 58"/>
                  <a:gd name="T57" fmla="*/ 29 h 1417"/>
                  <a:gd name="T58" fmla="*/ 58 w 58"/>
                  <a:gd name="T59" fmla="*/ 1388 h 1417"/>
                  <a:gd name="T60" fmla="*/ 58 w 58"/>
                  <a:gd name="T61" fmla="*/ 1388 h 1417"/>
                  <a:gd name="T62" fmla="*/ 58 w 58"/>
                  <a:gd name="T63" fmla="*/ 1393 h 1417"/>
                  <a:gd name="T64" fmla="*/ 55 w 58"/>
                  <a:gd name="T65" fmla="*/ 1399 h 1417"/>
                  <a:gd name="T66" fmla="*/ 53 w 58"/>
                  <a:gd name="T67" fmla="*/ 1404 h 1417"/>
                  <a:gd name="T68" fmla="*/ 50 w 58"/>
                  <a:gd name="T69" fmla="*/ 1408 h 1417"/>
                  <a:gd name="T70" fmla="*/ 45 w 58"/>
                  <a:gd name="T71" fmla="*/ 1412 h 1417"/>
                  <a:gd name="T72" fmla="*/ 41 w 58"/>
                  <a:gd name="T73" fmla="*/ 1414 h 1417"/>
                  <a:gd name="T74" fmla="*/ 36 w 58"/>
                  <a:gd name="T75" fmla="*/ 1416 h 1417"/>
                  <a:gd name="T76" fmla="*/ 29 w 58"/>
                  <a:gd name="T77" fmla="*/ 1417 h 1417"/>
                  <a:gd name="T78" fmla="*/ 29 w 58"/>
                  <a:gd name="T79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17">
                    <a:moveTo>
                      <a:pt x="29" y="1417"/>
                    </a:moveTo>
                    <a:lnTo>
                      <a:pt x="29" y="1417"/>
                    </a:lnTo>
                    <a:lnTo>
                      <a:pt x="24" y="1416"/>
                    </a:lnTo>
                    <a:lnTo>
                      <a:pt x="19" y="1414"/>
                    </a:lnTo>
                    <a:lnTo>
                      <a:pt x="13" y="1412"/>
                    </a:lnTo>
                    <a:lnTo>
                      <a:pt x="9" y="1408"/>
                    </a:lnTo>
                    <a:lnTo>
                      <a:pt x="5" y="1404"/>
                    </a:lnTo>
                    <a:lnTo>
                      <a:pt x="3" y="1399"/>
                    </a:lnTo>
                    <a:lnTo>
                      <a:pt x="1" y="1393"/>
                    </a:lnTo>
                    <a:lnTo>
                      <a:pt x="0" y="138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2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5" y="5"/>
                    </a:lnTo>
                    <a:lnTo>
                      <a:pt x="50" y="8"/>
                    </a:lnTo>
                    <a:lnTo>
                      <a:pt x="53" y="12"/>
                    </a:lnTo>
                    <a:lnTo>
                      <a:pt x="55" y="17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8" y="1388"/>
                    </a:lnTo>
                    <a:lnTo>
                      <a:pt x="58" y="1388"/>
                    </a:lnTo>
                    <a:lnTo>
                      <a:pt x="58" y="1393"/>
                    </a:lnTo>
                    <a:lnTo>
                      <a:pt x="55" y="1399"/>
                    </a:lnTo>
                    <a:lnTo>
                      <a:pt x="53" y="1404"/>
                    </a:lnTo>
                    <a:lnTo>
                      <a:pt x="50" y="1408"/>
                    </a:lnTo>
                    <a:lnTo>
                      <a:pt x="45" y="1412"/>
                    </a:lnTo>
                    <a:lnTo>
                      <a:pt x="41" y="1414"/>
                    </a:lnTo>
                    <a:lnTo>
                      <a:pt x="36" y="1416"/>
                    </a:lnTo>
                    <a:lnTo>
                      <a:pt x="29" y="1417"/>
                    </a:lnTo>
                    <a:lnTo>
                      <a:pt x="29" y="14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58">
                <a:extLst>
                  <a:ext uri="{FF2B5EF4-FFF2-40B4-BE49-F238E27FC236}">
                    <a16:creationId xmlns:a16="http://schemas.microsoft.com/office/drawing/2014/main" id="{FB479DBE-ED70-4D3D-81BA-436A3C938E7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9" y="1533"/>
                <a:ext cx="292" cy="391"/>
              </a:xfrm>
              <a:custGeom>
                <a:avLst/>
                <a:gdLst>
                  <a:gd name="T0" fmla="*/ 847 w 876"/>
                  <a:gd name="T1" fmla="*/ 1173 h 1173"/>
                  <a:gd name="T2" fmla="*/ 29 w 876"/>
                  <a:gd name="T3" fmla="*/ 1173 h 1173"/>
                  <a:gd name="T4" fmla="*/ 29 w 876"/>
                  <a:gd name="T5" fmla="*/ 1173 h 1173"/>
                  <a:gd name="T6" fmla="*/ 24 w 876"/>
                  <a:gd name="T7" fmla="*/ 1173 h 1173"/>
                  <a:gd name="T8" fmla="*/ 19 w 876"/>
                  <a:gd name="T9" fmla="*/ 1170 h 1173"/>
                  <a:gd name="T10" fmla="*/ 14 w 876"/>
                  <a:gd name="T11" fmla="*/ 1167 h 1173"/>
                  <a:gd name="T12" fmla="*/ 10 w 876"/>
                  <a:gd name="T13" fmla="*/ 1165 h 1173"/>
                  <a:gd name="T14" fmla="*/ 6 w 876"/>
                  <a:gd name="T15" fmla="*/ 1160 h 1173"/>
                  <a:gd name="T16" fmla="*/ 3 w 876"/>
                  <a:gd name="T17" fmla="*/ 1156 h 1173"/>
                  <a:gd name="T18" fmla="*/ 2 w 876"/>
                  <a:gd name="T19" fmla="*/ 1150 h 1173"/>
                  <a:gd name="T20" fmla="*/ 0 w 876"/>
                  <a:gd name="T21" fmla="*/ 1144 h 1173"/>
                  <a:gd name="T22" fmla="*/ 0 w 876"/>
                  <a:gd name="T23" fmla="*/ 29 h 1173"/>
                  <a:gd name="T24" fmla="*/ 0 w 876"/>
                  <a:gd name="T25" fmla="*/ 29 h 1173"/>
                  <a:gd name="T26" fmla="*/ 2 w 876"/>
                  <a:gd name="T27" fmla="*/ 23 h 1173"/>
                  <a:gd name="T28" fmla="*/ 3 w 876"/>
                  <a:gd name="T29" fmla="*/ 18 h 1173"/>
                  <a:gd name="T30" fmla="*/ 6 w 876"/>
                  <a:gd name="T31" fmla="*/ 13 h 1173"/>
                  <a:gd name="T32" fmla="*/ 10 w 876"/>
                  <a:gd name="T33" fmla="*/ 9 h 1173"/>
                  <a:gd name="T34" fmla="*/ 14 w 876"/>
                  <a:gd name="T35" fmla="*/ 5 h 1173"/>
                  <a:gd name="T36" fmla="*/ 19 w 876"/>
                  <a:gd name="T37" fmla="*/ 2 h 1173"/>
                  <a:gd name="T38" fmla="*/ 24 w 876"/>
                  <a:gd name="T39" fmla="*/ 1 h 1173"/>
                  <a:gd name="T40" fmla="*/ 29 w 876"/>
                  <a:gd name="T41" fmla="*/ 0 h 1173"/>
                  <a:gd name="T42" fmla="*/ 847 w 876"/>
                  <a:gd name="T43" fmla="*/ 0 h 1173"/>
                  <a:gd name="T44" fmla="*/ 847 w 876"/>
                  <a:gd name="T45" fmla="*/ 0 h 1173"/>
                  <a:gd name="T46" fmla="*/ 853 w 876"/>
                  <a:gd name="T47" fmla="*/ 1 h 1173"/>
                  <a:gd name="T48" fmla="*/ 859 w 876"/>
                  <a:gd name="T49" fmla="*/ 2 h 1173"/>
                  <a:gd name="T50" fmla="*/ 863 w 876"/>
                  <a:gd name="T51" fmla="*/ 5 h 1173"/>
                  <a:gd name="T52" fmla="*/ 868 w 876"/>
                  <a:gd name="T53" fmla="*/ 9 h 1173"/>
                  <a:gd name="T54" fmla="*/ 871 w 876"/>
                  <a:gd name="T55" fmla="*/ 13 h 1173"/>
                  <a:gd name="T56" fmla="*/ 873 w 876"/>
                  <a:gd name="T57" fmla="*/ 18 h 1173"/>
                  <a:gd name="T58" fmla="*/ 876 w 876"/>
                  <a:gd name="T59" fmla="*/ 23 h 1173"/>
                  <a:gd name="T60" fmla="*/ 876 w 876"/>
                  <a:gd name="T61" fmla="*/ 29 h 1173"/>
                  <a:gd name="T62" fmla="*/ 876 w 876"/>
                  <a:gd name="T63" fmla="*/ 1144 h 1173"/>
                  <a:gd name="T64" fmla="*/ 876 w 876"/>
                  <a:gd name="T65" fmla="*/ 1144 h 1173"/>
                  <a:gd name="T66" fmla="*/ 876 w 876"/>
                  <a:gd name="T67" fmla="*/ 1150 h 1173"/>
                  <a:gd name="T68" fmla="*/ 873 w 876"/>
                  <a:gd name="T69" fmla="*/ 1156 h 1173"/>
                  <a:gd name="T70" fmla="*/ 871 w 876"/>
                  <a:gd name="T71" fmla="*/ 1160 h 1173"/>
                  <a:gd name="T72" fmla="*/ 868 w 876"/>
                  <a:gd name="T73" fmla="*/ 1165 h 1173"/>
                  <a:gd name="T74" fmla="*/ 863 w 876"/>
                  <a:gd name="T75" fmla="*/ 1167 h 1173"/>
                  <a:gd name="T76" fmla="*/ 859 w 876"/>
                  <a:gd name="T77" fmla="*/ 1170 h 1173"/>
                  <a:gd name="T78" fmla="*/ 853 w 876"/>
                  <a:gd name="T79" fmla="*/ 1173 h 1173"/>
                  <a:gd name="T80" fmla="*/ 847 w 876"/>
                  <a:gd name="T81" fmla="*/ 1173 h 1173"/>
                  <a:gd name="T82" fmla="*/ 847 w 876"/>
                  <a:gd name="T83" fmla="*/ 1173 h 1173"/>
                  <a:gd name="T84" fmla="*/ 58 w 876"/>
                  <a:gd name="T85" fmla="*/ 1115 h 1173"/>
                  <a:gd name="T86" fmla="*/ 818 w 876"/>
                  <a:gd name="T87" fmla="*/ 1115 h 1173"/>
                  <a:gd name="T88" fmla="*/ 818 w 876"/>
                  <a:gd name="T89" fmla="*/ 58 h 1173"/>
                  <a:gd name="T90" fmla="*/ 58 w 876"/>
                  <a:gd name="T91" fmla="*/ 58 h 1173"/>
                  <a:gd name="T92" fmla="*/ 58 w 876"/>
                  <a:gd name="T93" fmla="*/ 1115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76" h="1173">
                    <a:moveTo>
                      <a:pt x="847" y="1173"/>
                    </a:moveTo>
                    <a:lnTo>
                      <a:pt x="29" y="1173"/>
                    </a:lnTo>
                    <a:lnTo>
                      <a:pt x="29" y="1173"/>
                    </a:lnTo>
                    <a:lnTo>
                      <a:pt x="24" y="1173"/>
                    </a:lnTo>
                    <a:lnTo>
                      <a:pt x="19" y="1170"/>
                    </a:lnTo>
                    <a:lnTo>
                      <a:pt x="14" y="1167"/>
                    </a:lnTo>
                    <a:lnTo>
                      <a:pt x="10" y="1165"/>
                    </a:lnTo>
                    <a:lnTo>
                      <a:pt x="6" y="1160"/>
                    </a:lnTo>
                    <a:lnTo>
                      <a:pt x="3" y="1156"/>
                    </a:lnTo>
                    <a:lnTo>
                      <a:pt x="2" y="1150"/>
                    </a:lnTo>
                    <a:lnTo>
                      <a:pt x="0" y="114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847" y="0"/>
                    </a:lnTo>
                    <a:lnTo>
                      <a:pt x="847" y="0"/>
                    </a:lnTo>
                    <a:lnTo>
                      <a:pt x="853" y="1"/>
                    </a:lnTo>
                    <a:lnTo>
                      <a:pt x="859" y="2"/>
                    </a:lnTo>
                    <a:lnTo>
                      <a:pt x="863" y="5"/>
                    </a:lnTo>
                    <a:lnTo>
                      <a:pt x="868" y="9"/>
                    </a:lnTo>
                    <a:lnTo>
                      <a:pt x="871" y="13"/>
                    </a:lnTo>
                    <a:lnTo>
                      <a:pt x="873" y="18"/>
                    </a:lnTo>
                    <a:lnTo>
                      <a:pt x="876" y="23"/>
                    </a:lnTo>
                    <a:lnTo>
                      <a:pt x="876" y="29"/>
                    </a:lnTo>
                    <a:lnTo>
                      <a:pt x="876" y="1144"/>
                    </a:lnTo>
                    <a:lnTo>
                      <a:pt x="876" y="1144"/>
                    </a:lnTo>
                    <a:lnTo>
                      <a:pt x="876" y="1150"/>
                    </a:lnTo>
                    <a:lnTo>
                      <a:pt x="873" y="1156"/>
                    </a:lnTo>
                    <a:lnTo>
                      <a:pt x="871" y="1160"/>
                    </a:lnTo>
                    <a:lnTo>
                      <a:pt x="868" y="1165"/>
                    </a:lnTo>
                    <a:lnTo>
                      <a:pt x="863" y="1167"/>
                    </a:lnTo>
                    <a:lnTo>
                      <a:pt x="859" y="1170"/>
                    </a:lnTo>
                    <a:lnTo>
                      <a:pt x="853" y="1173"/>
                    </a:lnTo>
                    <a:lnTo>
                      <a:pt x="847" y="1173"/>
                    </a:lnTo>
                    <a:lnTo>
                      <a:pt x="847" y="1173"/>
                    </a:lnTo>
                    <a:close/>
                    <a:moveTo>
                      <a:pt x="58" y="1115"/>
                    </a:moveTo>
                    <a:lnTo>
                      <a:pt x="818" y="1115"/>
                    </a:lnTo>
                    <a:lnTo>
                      <a:pt x="818" y="58"/>
                    </a:lnTo>
                    <a:lnTo>
                      <a:pt x="58" y="58"/>
                    </a:lnTo>
                    <a:lnTo>
                      <a:pt x="58" y="1115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59">
                <a:extLst>
                  <a:ext uri="{FF2B5EF4-FFF2-40B4-BE49-F238E27FC236}">
                    <a16:creationId xmlns:a16="http://schemas.microsoft.com/office/drawing/2014/main" id="{C5EE13EF-DD62-4918-AE9E-F7EE205D82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" y="1638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60">
                <a:extLst>
                  <a:ext uri="{FF2B5EF4-FFF2-40B4-BE49-F238E27FC236}">
                    <a16:creationId xmlns:a16="http://schemas.microsoft.com/office/drawing/2014/main" id="{81FEC3B8-1130-48B2-83D6-4D215D9031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" y="1629"/>
                <a:ext cx="210" cy="19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7 h 58"/>
                  <a:gd name="T8" fmla="*/ 17 w 628"/>
                  <a:gd name="T9" fmla="*/ 56 h 58"/>
                  <a:gd name="T10" fmla="*/ 11 w 628"/>
                  <a:gd name="T11" fmla="*/ 53 h 58"/>
                  <a:gd name="T12" fmla="*/ 7 w 628"/>
                  <a:gd name="T13" fmla="*/ 49 h 58"/>
                  <a:gd name="T14" fmla="*/ 4 w 628"/>
                  <a:gd name="T15" fmla="*/ 45 h 58"/>
                  <a:gd name="T16" fmla="*/ 1 w 628"/>
                  <a:gd name="T17" fmla="*/ 40 h 58"/>
                  <a:gd name="T18" fmla="*/ 0 w 628"/>
                  <a:gd name="T19" fmla="*/ 35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3 h 58"/>
                  <a:gd name="T26" fmla="*/ 1 w 628"/>
                  <a:gd name="T27" fmla="*/ 17 h 58"/>
                  <a:gd name="T28" fmla="*/ 4 w 628"/>
                  <a:gd name="T29" fmla="*/ 12 h 58"/>
                  <a:gd name="T30" fmla="*/ 7 w 628"/>
                  <a:gd name="T31" fmla="*/ 8 h 58"/>
                  <a:gd name="T32" fmla="*/ 11 w 628"/>
                  <a:gd name="T33" fmla="*/ 4 h 58"/>
                  <a:gd name="T34" fmla="*/ 17 w 628"/>
                  <a:gd name="T35" fmla="*/ 2 h 58"/>
                  <a:gd name="T36" fmla="*/ 22 w 628"/>
                  <a:gd name="T37" fmla="*/ 0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4 w 628"/>
                  <a:gd name="T45" fmla="*/ 0 h 58"/>
                  <a:gd name="T46" fmla="*/ 610 w 628"/>
                  <a:gd name="T47" fmla="*/ 2 h 58"/>
                  <a:gd name="T48" fmla="*/ 615 w 628"/>
                  <a:gd name="T49" fmla="*/ 4 h 58"/>
                  <a:gd name="T50" fmla="*/ 619 w 628"/>
                  <a:gd name="T51" fmla="*/ 8 h 58"/>
                  <a:gd name="T52" fmla="*/ 623 w 628"/>
                  <a:gd name="T53" fmla="*/ 12 h 58"/>
                  <a:gd name="T54" fmla="*/ 626 w 628"/>
                  <a:gd name="T55" fmla="*/ 17 h 58"/>
                  <a:gd name="T56" fmla="*/ 627 w 628"/>
                  <a:gd name="T57" fmla="*/ 23 h 58"/>
                  <a:gd name="T58" fmla="*/ 628 w 628"/>
                  <a:gd name="T59" fmla="*/ 29 h 58"/>
                  <a:gd name="T60" fmla="*/ 628 w 628"/>
                  <a:gd name="T61" fmla="*/ 29 h 58"/>
                  <a:gd name="T62" fmla="*/ 627 w 628"/>
                  <a:gd name="T63" fmla="*/ 35 h 58"/>
                  <a:gd name="T64" fmla="*/ 626 w 628"/>
                  <a:gd name="T65" fmla="*/ 40 h 58"/>
                  <a:gd name="T66" fmla="*/ 623 w 628"/>
                  <a:gd name="T67" fmla="*/ 45 h 58"/>
                  <a:gd name="T68" fmla="*/ 619 w 628"/>
                  <a:gd name="T69" fmla="*/ 49 h 58"/>
                  <a:gd name="T70" fmla="*/ 615 w 628"/>
                  <a:gd name="T71" fmla="*/ 53 h 58"/>
                  <a:gd name="T72" fmla="*/ 610 w 628"/>
                  <a:gd name="T73" fmla="*/ 56 h 58"/>
                  <a:gd name="T74" fmla="*/ 604 w 628"/>
                  <a:gd name="T75" fmla="*/ 57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1" y="53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4" y="0"/>
                    </a:lnTo>
                    <a:lnTo>
                      <a:pt x="610" y="2"/>
                    </a:lnTo>
                    <a:lnTo>
                      <a:pt x="615" y="4"/>
                    </a:lnTo>
                    <a:lnTo>
                      <a:pt x="619" y="8"/>
                    </a:lnTo>
                    <a:lnTo>
                      <a:pt x="623" y="12"/>
                    </a:lnTo>
                    <a:lnTo>
                      <a:pt x="626" y="17"/>
                    </a:lnTo>
                    <a:lnTo>
                      <a:pt x="627" y="23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7" y="35"/>
                    </a:lnTo>
                    <a:lnTo>
                      <a:pt x="626" y="40"/>
                    </a:lnTo>
                    <a:lnTo>
                      <a:pt x="623" y="45"/>
                    </a:lnTo>
                    <a:lnTo>
                      <a:pt x="619" y="49"/>
                    </a:lnTo>
                    <a:lnTo>
                      <a:pt x="615" y="53"/>
                    </a:lnTo>
                    <a:lnTo>
                      <a:pt x="610" y="56"/>
                    </a:lnTo>
                    <a:lnTo>
                      <a:pt x="604" y="57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61">
                <a:extLst>
                  <a:ext uri="{FF2B5EF4-FFF2-40B4-BE49-F238E27FC236}">
                    <a16:creationId xmlns:a16="http://schemas.microsoft.com/office/drawing/2014/main" id="{656A3E50-BA9F-4ABD-AC1F-D2009E5C40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" y="1722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62">
                <a:extLst>
                  <a:ext uri="{FF2B5EF4-FFF2-40B4-BE49-F238E27FC236}">
                    <a16:creationId xmlns:a16="http://schemas.microsoft.com/office/drawing/2014/main" id="{1A751DD6-6903-4375-8438-D59E1B9CE9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" y="1712"/>
                <a:ext cx="210" cy="19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6 h 58"/>
                  <a:gd name="T8" fmla="*/ 17 w 628"/>
                  <a:gd name="T9" fmla="*/ 55 h 58"/>
                  <a:gd name="T10" fmla="*/ 11 w 628"/>
                  <a:gd name="T11" fmla="*/ 53 h 58"/>
                  <a:gd name="T12" fmla="*/ 7 w 628"/>
                  <a:gd name="T13" fmla="*/ 49 h 58"/>
                  <a:gd name="T14" fmla="*/ 4 w 628"/>
                  <a:gd name="T15" fmla="*/ 45 h 58"/>
                  <a:gd name="T16" fmla="*/ 1 w 628"/>
                  <a:gd name="T17" fmla="*/ 39 h 58"/>
                  <a:gd name="T18" fmla="*/ 0 w 628"/>
                  <a:gd name="T19" fmla="*/ 34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2 h 58"/>
                  <a:gd name="T26" fmla="*/ 1 w 628"/>
                  <a:gd name="T27" fmla="*/ 17 h 58"/>
                  <a:gd name="T28" fmla="*/ 4 w 628"/>
                  <a:gd name="T29" fmla="*/ 12 h 58"/>
                  <a:gd name="T30" fmla="*/ 7 w 628"/>
                  <a:gd name="T31" fmla="*/ 8 h 58"/>
                  <a:gd name="T32" fmla="*/ 11 w 628"/>
                  <a:gd name="T33" fmla="*/ 4 h 58"/>
                  <a:gd name="T34" fmla="*/ 17 w 628"/>
                  <a:gd name="T35" fmla="*/ 1 h 58"/>
                  <a:gd name="T36" fmla="*/ 22 w 628"/>
                  <a:gd name="T37" fmla="*/ 0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4 w 628"/>
                  <a:gd name="T45" fmla="*/ 0 h 58"/>
                  <a:gd name="T46" fmla="*/ 610 w 628"/>
                  <a:gd name="T47" fmla="*/ 1 h 58"/>
                  <a:gd name="T48" fmla="*/ 615 w 628"/>
                  <a:gd name="T49" fmla="*/ 4 h 58"/>
                  <a:gd name="T50" fmla="*/ 619 w 628"/>
                  <a:gd name="T51" fmla="*/ 8 h 58"/>
                  <a:gd name="T52" fmla="*/ 623 w 628"/>
                  <a:gd name="T53" fmla="*/ 12 h 58"/>
                  <a:gd name="T54" fmla="*/ 626 w 628"/>
                  <a:gd name="T55" fmla="*/ 17 h 58"/>
                  <a:gd name="T56" fmla="*/ 627 w 628"/>
                  <a:gd name="T57" fmla="*/ 22 h 58"/>
                  <a:gd name="T58" fmla="*/ 628 w 628"/>
                  <a:gd name="T59" fmla="*/ 29 h 58"/>
                  <a:gd name="T60" fmla="*/ 628 w 628"/>
                  <a:gd name="T61" fmla="*/ 29 h 58"/>
                  <a:gd name="T62" fmla="*/ 627 w 628"/>
                  <a:gd name="T63" fmla="*/ 34 h 58"/>
                  <a:gd name="T64" fmla="*/ 626 w 628"/>
                  <a:gd name="T65" fmla="*/ 39 h 58"/>
                  <a:gd name="T66" fmla="*/ 623 w 628"/>
                  <a:gd name="T67" fmla="*/ 45 h 58"/>
                  <a:gd name="T68" fmla="*/ 619 w 628"/>
                  <a:gd name="T69" fmla="*/ 49 h 58"/>
                  <a:gd name="T70" fmla="*/ 615 w 628"/>
                  <a:gd name="T71" fmla="*/ 53 h 58"/>
                  <a:gd name="T72" fmla="*/ 610 w 628"/>
                  <a:gd name="T73" fmla="*/ 55 h 58"/>
                  <a:gd name="T74" fmla="*/ 604 w 628"/>
                  <a:gd name="T75" fmla="*/ 56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1" y="53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1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4" y="0"/>
                    </a:lnTo>
                    <a:lnTo>
                      <a:pt x="610" y="1"/>
                    </a:lnTo>
                    <a:lnTo>
                      <a:pt x="615" y="4"/>
                    </a:lnTo>
                    <a:lnTo>
                      <a:pt x="619" y="8"/>
                    </a:lnTo>
                    <a:lnTo>
                      <a:pt x="623" y="12"/>
                    </a:lnTo>
                    <a:lnTo>
                      <a:pt x="626" y="17"/>
                    </a:lnTo>
                    <a:lnTo>
                      <a:pt x="627" y="22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7" y="34"/>
                    </a:lnTo>
                    <a:lnTo>
                      <a:pt x="626" y="39"/>
                    </a:lnTo>
                    <a:lnTo>
                      <a:pt x="623" y="45"/>
                    </a:lnTo>
                    <a:lnTo>
                      <a:pt x="619" y="49"/>
                    </a:lnTo>
                    <a:lnTo>
                      <a:pt x="615" y="53"/>
                    </a:lnTo>
                    <a:lnTo>
                      <a:pt x="610" y="55"/>
                    </a:lnTo>
                    <a:lnTo>
                      <a:pt x="604" y="56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63">
                <a:extLst>
                  <a:ext uri="{FF2B5EF4-FFF2-40B4-BE49-F238E27FC236}">
                    <a16:creationId xmlns:a16="http://schemas.microsoft.com/office/drawing/2014/main" id="{8ECC138B-AD87-4C29-808B-664CA74E38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" y="1805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64">
                <a:extLst>
                  <a:ext uri="{FF2B5EF4-FFF2-40B4-BE49-F238E27FC236}">
                    <a16:creationId xmlns:a16="http://schemas.microsoft.com/office/drawing/2014/main" id="{0AFBE867-A52A-4927-A0F2-24E0C39557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" y="1795"/>
                <a:ext cx="210" cy="19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7 h 58"/>
                  <a:gd name="T8" fmla="*/ 17 w 628"/>
                  <a:gd name="T9" fmla="*/ 56 h 58"/>
                  <a:gd name="T10" fmla="*/ 11 w 628"/>
                  <a:gd name="T11" fmla="*/ 53 h 58"/>
                  <a:gd name="T12" fmla="*/ 7 w 628"/>
                  <a:gd name="T13" fmla="*/ 49 h 58"/>
                  <a:gd name="T14" fmla="*/ 4 w 628"/>
                  <a:gd name="T15" fmla="*/ 45 h 58"/>
                  <a:gd name="T16" fmla="*/ 1 w 628"/>
                  <a:gd name="T17" fmla="*/ 40 h 58"/>
                  <a:gd name="T18" fmla="*/ 0 w 628"/>
                  <a:gd name="T19" fmla="*/ 34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3 h 58"/>
                  <a:gd name="T26" fmla="*/ 1 w 628"/>
                  <a:gd name="T27" fmla="*/ 17 h 58"/>
                  <a:gd name="T28" fmla="*/ 4 w 628"/>
                  <a:gd name="T29" fmla="*/ 12 h 58"/>
                  <a:gd name="T30" fmla="*/ 7 w 628"/>
                  <a:gd name="T31" fmla="*/ 8 h 58"/>
                  <a:gd name="T32" fmla="*/ 11 w 628"/>
                  <a:gd name="T33" fmla="*/ 4 h 58"/>
                  <a:gd name="T34" fmla="*/ 17 w 628"/>
                  <a:gd name="T35" fmla="*/ 1 h 58"/>
                  <a:gd name="T36" fmla="*/ 22 w 628"/>
                  <a:gd name="T37" fmla="*/ 0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4 w 628"/>
                  <a:gd name="T45" fmla="*/ 0 h 58"/>
                  <a:gd name="T46" fmla="*/ 610 w 628"/>
                  <a:gd name="T47" fmla="*/ 1 h 58"/>
                  <a:gd name="T48" fmla="*/ 615 w 628"/>
                  <a:gd name="T49" fmla="*/ 4 h 58"/>
                  <a:gd name="T50" fmla="*/ 619 w 628"/>
                  <a:gd name="T51" fmla="*/ 8 h 58"/>
                  <a:gd name="T52" fmla="*/ 623 w 628"/>
                  <a:gd name="T53" fmla="*/ 12 h 58"/>
                  <a:gd name="T54" fmla="*/ 626 w 628"/>
                  <a:gd name="T55" fmla="*/ 17 h 58"/>
                  <a:gd name="T56" fmla="*/ 627 w 628"/>
                  <a:gd name="T57" fmla="*/ 23 h 58"/>
                  <a:gd name="T58" fmla="*/ 628 w 628"/>
                  <a:gd name="T59" fmla="*/ 29 h 58"/>
                  <a:gd name="T60" fmla="*/ 628 w 628"/>
                  <a:gd name="T61" fmla="*/ 29 h 58"/>
                  <a:gd name="T62" fmla="*/ 627 w 628"/>
                  <a:gd name="T63" fmla="*/ 34 h 58"/>
                  <a:gd name="T64" fmla="*/ 626 w 628"/>
                  <a:gd name="T65" fmla="*/ 40 h 58"/>
                  <a:gd name="T66" fmla="*/ 623 w 628"/>
                  <a:gd name="T67" fmla="*/ 45 h 58"/>
                  <a:gd name="T68" fmla="*/ 619 w 628"/>
                  <a:gd name="T69" fmla="*/ 49 h 58"/>
                  <a:gd name="T70" fmla="*/ 615 w 628"/>
                  <a:gd name="T71" fmla="*/ 53 h 58"/>
                  <a:gd name="T72" fmla="*/ 610 w 628"/>
                  <a:gd name="T73" fmla="*/ 56 h 58"/>
                  <a:gd name="T74" fmla="*/ 604 w 628"/>
                  <a:gd name="T75" fmla="*/ 57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1" y="53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4" y="0"/>
                    </a:lnTo>
                    <a:lnTo>
                      <a:pt x="610" y="1"/>
                    </a:lnTo>
                    <a:lnTo>
                      <a:pt x="615" y="4"/>
                    </a:lnTo>
                    <a:lnTo>
                      <a:pt x="619" y="8"/>
                    </a:lnTo>
                    <a:lnTo>
                      <a:pt x="623" y="12"/>
                    </a:lnTo>
                    <a:lnTo>
                      <a:pt x="626" y="17"/>
                    </a:lnTo>
                    <a:lnTo>
                      <a:pt x="627" y="23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7" y="34"/>
                    </a:lnTo>
                    <a:lnTo>
                      <a:pt x="626" y="40"/>
                    </a:lnTo>
                    <a:lnTo>
                      <a:pt x="623" y="45"/>
                    </a:lnTo>
                    <a:lnTo>
                      <a:pt x="619" y="49"/>
                    </a:lnTo>
                    <a:lnTo>
                      <a:pt x="615" y="53"/>
                    </a:lnTo>
                    <a:lnTo>
                      <a:pt x="610" y="56"/>
                    </a:lnTo>
                    <a:lnTo>
                      <a:pt x="604" y="57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65">
                <a:extLst>
                  <a:ext uri="{FF2B5EF4-FFF2-40B4-BE49-F238E27FC236}">
                    <a16:creationId xmlns:a16="http://schemas.microsoft.com/office/drawing/2014/main" id="{517A369A-A5DC-439C-B14A-35E4856926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097" y="1429"/>
                <a:ext cx="204" cy="485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66">
                <a:extLst>
                  <a:ext uri="{FF2B5EF4-FFF2-40B4-BE49-F238E27FC236}">
                    <a16:creationId xmlns:a16="http://schemas.microsoft.com/office/drawing/2014/main" id="{3C97248E-DA98-4F5E-A4BA-DEE8132640B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087" y="1419"/>
                <a:ext cx="224" cy="505"/>
              </a:xfrm>
              <a:custGeom>
                <a:avLst/>
                <a:gdLst>
                  <a:gd name="T0" fmla="*/ 641 w 670"/>
                  <a:gd name="T1" fmla="*/ 1515 h 1515"/>
                  <a:gd name="T2" fmla="*/ 29 w 670"/>
                  <a:gd name="T3" fmla="*/ 1515 h 1515"/>
                  <a:gd name="T4" fmla="*/ 29 w 670"/>
                  <a:gd name="T5" fmla="*/ 1515 h 1515"/>
                  <a:gd name="T6" fmla="*/ 23 w 670"/>
                  <a:gd name="T7" fmla="*/ 1513 h 1515"/>
                  <a:gd name="T8" fmla="*/ 18 w 670"/>
                  <a:gd name="T9" fmla="*/ 1512 h 1515"/>
                  <a:gd name="T10" fmla="*/ 14 w 670"/>
                  <a:gd name="T11" fmla="*/ 1509 h 1515"/>
                  <a:gd name="T12" fmla="*/ 8 w 670"/>
                  <a:gd name="T13" fmla="*/ 1506 h 1515"/>
                  <a:gd name="T14" fmla="*/ 6 w 670"/>
                  <a:gd name="T15" fmla="*/ 1502 h 1515"/>
                  <a:gd name="T16" fmla="*/ 3 w 670"/>
                  <a:gd name="T17" fmla="*/ 1496 h 1515"/>
                  <a:gd name="T18" fmla="*/ 0 w 670"/>
                  <a:gd name="T19" fmla="*/ 1491 h 1515"/>
                  <a:gd name="T20" fmla="*/ 0 w 670"/>
                  <a:gd name="T21" fmla="*/ 1486 h 1515"/>
                  <a:gd name="T22" fmla="*/ 0 w 670"/>
                  <a:gd name="T23" fmla="*/ 29 h 1515"/>
                  <a:gd name="T24" fmla="*/ 0 w 670"/>
                  <a:gd name="T25" fmla="*/ 29 h 1515"/>
                  <a:gd name="T26" fmla="*/ 0 w 670"/>
                  <a:gd name="T27" fmla="*/ 24 h 1515"/>
                  <a:gd name="T28" fmla="*/ 3 w 670"/>
                  <a:gd name="T29" fmla="*/ 17 h 1515"/>
                  <a:gd name="T30" fmla="*/ 6 w 670"/>
                  <a:gd name="T31" fmla="*/ 13 h 1515"/>
                  <a:gd name="T32" fmla="*/ 8 w 670"/>
                  <a:gd name="T33" fmla="*/ 8 h 1515"/>
                  <a:gd name="T34" fmla="*/ 14 w 670"/>
                  <a:gd name="T35" fmla="*/ 5 h 1515"/>
                  <a:gd name="T36" fmla="*/ 18 w 670"/>
                  <a:gd name="T37" fmla="*/ 3 h 1515"/>
                  <a:gd name="T38" fmla="*/ 23 w 670"/>
                  <a:gd name="T39" fmla="*/ 0 h 1515"/>
                  <a:gd name="T40" fmla="*/ 29 w 670"/>
                  <a:gd name="T41" fmla="*/ 0 h 1515"/>
                  <a:gd name="T42" fmla="*/ 641 w 670"/>
                  <a:gd name="T43" fmla="*/ 0 h 1515"/>
                  <a:gd name="T44" fmla="*/ 641 w 670"/>
                  <a:gd name="T45" fmla="*/ 0 h 1515"/>
                  <a:gd name="T46" fmla="*/ 646 w 670"/>
                  <a:gd name="T47" fmla="*/ 0 h 1515"/>
                  <a:gd name="T48" fmla="*/ 651 w 670"/>
                  <a:gd name="T49" fmla="*/ 3 h 1515"/>
                  <a:gd name="T50" fmla="*/ 657 w 670"/>
                  <a:gd name="T51" fmla="*/ 5 h 1515"/>
                  <a:gd name="T52" fmla="*/ 661 w 670"/>
                  <a:gd name="T53" fmla="*/ 8 h 1515"/>
                  <a:gd name="T54" fmla="*/ 665 w 670"/>
                  <a:gd name="T55" fmla="*/ 13 h 1515"/>
                  <a:gd name="T56" fmla="*/ 667 w 670"/>
                  <a:gd name="T57" fmla="*/ 17 h 1515"/>
                  <a:gd name="T58" fmla="*/ 669 w 670"/>
                  <a:gd name="T59" fmla="*/ 24 h 1515"/>
                  <a:gd name="T60" fmla="*/ 670 w 670"/>
                  <a:gd name="T61" fmla="*/ 29 h 1515"/>
                  <a:gd name="T62" fmla="*/ 670 w 670"/>
                  <a:gd name="T63" fmla="*/ 1486 h 1515"/>
                  <a:gd name="T64" fmla="*/ 670 w 670"/>
                  <a:gd name="T65" fmla="*/ 1486 h 1515"/>
                  <a:gd name="T66" fmla="*/ 669 w 670"/>
                  <a:gd name="T67" fmla="*/ 1491 h 1515"/>
                  <a:gd name="T68" fmla="*/ 667 w 670"/>
                  <a:gd name="T69" fmla="*/ 1496 h 1515"/>
                  <a:gd name="T70" fmla="*/ 665 w 670"/>
                  <a:gd name="T71" fmla="*/ 1502 h 1515"/>
                  <a:gd name="T72" fmla="*/ 661 w 670"/>
                  <a:gd name="T73" fmla="*/ 1506 h 1515"/>
                  <a:gd name="T74" fmla="*/ 657 w 670"/>
                  <a:gd name="T75" fmla="*/ 1509 h 1515"/>
                  <a:gd name="T76" fmla="*/ 651 w 670"/>
                  <a:gd name="T77" fmla="*/ 1512 h 1515"/>
                  <a:gd name="T78" fmla="*/ 646 w 670"/>
                  <a:gd name="T79" fmla="*/ 1513 h 1515"/>
                  <a:gd name="T80" fmla="*/ 641 w 670"/>
                  <a:gd name="T81" fmla="*/ 1515 h 1515"/>
                  <a:gd name="T82" fmla="*/ 641 w 670"/>
                  <a:gd name="T83" fmla="*/ 1515 h 1515"/>
                  <a:gd name="T84" fmla="*/ 58 w 670"/>
                  <a:gd name="T85" fmla="*/ 1457 h 1515"/>
                  <a:gd name="T86" fmla="*/ 612 w 670"/>
                  <a:gd name="T87" fmla="*/ 1457 h 1515"/>
                  <a:gd name="T88" fmla="*/ 612 w 670"/>
                  <a:gd name="T89" fmla="*/ 58 h 1515"/>
                  <a:gd name="T90" fmla="*/ 58 w 670"/>
                  <a:gd name="T91" fmla="*/ 58 h 1515"/>
                  <a:gd name="T92" fmla="*/ 58 w 670"/>
                  <a:gd name="T93" fmla="*/ 1457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0" h="1515">
                    <a:moveTo>
                      <a:pt x="641" y="1515"/>
                    </a:moveTo>
                    <a:lnTo>
                      <a:pt x="29" y="1515"/>
                    </a:lnTo>
                    <a:lnTo>
                      <a:pt x="29" y="1515"/>
                    </a:lnTo>
                    <a:lnTo>
                      <a:pt x="23" y="1513"/>
                    </a:lnTo>
                    <a:lnTo>
                      <a:pt x="18" y="1512"/>
                    </a:lnTo>
                    <a:lnTo>
                      <a:pt x="14" y="1509"/>
                    </a:lnTo>
                    <a:lnTo>
                      <a:pt x="8" y="1506"/>
                    </a:lnTo>
                    <a:lnTo>
                      <a:pt x="6" y="1502"/>
                    </a:lnTo>
                    <a:lnTo>
                      <a:pt x="3" y="1496"/>
                    </a:lnTo>
                    <a:lnTo>
                      <a:pt x="0" y="1491"/>
                    </a:lnTo>
                    <a:lnTo>
                      <a:pt x="0" y="148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641" y="0"/>
                    </a:lnTo>
                    <a:lnTo>
                      <a:pt x="641" y="0"/>
                    </a:lnTo>
                    <a:lnTo>
                      <a:pt x="646" y="0"/>
                    </a:lnTo>
                    <a:lnTo>
                      <a:pt x="651" y="3"/>
                    </a:lnTo>
                    <a:lnTo>
                      <a:pt x="657" y="5"/>
                    </a:lnTo>
                    <a:lnTo>
                      <a:pt x="661" y="8"/>
                    </a:lnTo>
                    <a:lnTo>
                      <a:pt x="665" y="13"/>
                    </a:lnTo>
                    <a:lnTo>
                      <a:pt x="667" y="17"/>
                    </a:lnTo>
                    <a:lnTo>
                      <a:pt x="669" y="24"/>
                    </a:lnTo>
                    <a:lnTo>
                      <a:pt x="670" y="29"/>
                    </a:lnTo>
                    <a:lnTo>
                      <a:pt x="670" y="1486"/>
                    </a:lnTo>
                    <a:lnTo>
                      <a:pt x="670" y="1486"/>
                    </a:lnTo>
                    <a:lnTo>
                      <a:pt x="669" y="1491"/>
                    </a:lnTo>
                    <a:lnTo>
                      <a:pt x="667" y="1496"/>
                    </a:lnTo>
                    <a:lnTo>
                      <a:pt x="665" y="1502"/>
                    </a:lnTo>
                    <a:lnTo>
                      <a:pt x="661" y="1506"/>
                    </a:lnTo>
                    <a:lnTo>
                      <a:pt x="657" y="1509"/>
                    </a:lnTo>
                    <a:lnTo>
                      <a:pt x="651" y="1512"/>
                    </a:lnTo>
                    <a:lnTo>
                      <a:pt x="646" y="1513"/>
                    </a:lnTo>
                    <a:lnTo>
                      <a:pt x="641" y="1515"/>
                    </a:lnTo>
                    <a:lnTo>
                      <a:pt x="641" y="1515"/>
                    </a:lnTo>
                    <a:close/>
                    <a:moveTo>
                      <a:pt x="58" y="1457"/>
                    </a:moveTo>
                    <a:lnTo>
                      <a:pt x="612" y="1457"/>
                    </a:lnTo>
                    <a:lnTo>
                      <a:pt x="612" y="58"/>
                    </a:lnTo>
                    <a:lnTo>
                      <a:pt x="58" y="58"/>
                    </a:lnTo>
                    <a:lnTo>
                      <a:pt x="58" y="145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67">
                <a:extLst>
                  <a:ext uri="{FF2B5EF4-FFF2-40B4-BE49-F238E27FC236}">
                    <a16:creationId xmlns:a16="http://schemas.microsoft.com/office/drawing/2014/main" id="{64668124-8E2C-4A2D-958F-836B61A4A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3" y="1510"/>
                <a:ext cx="29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68">
                <a:extLst>
                  <a:ext uri="{FF2B5EF4-FFF2-40B4-BE49-F238E27FC236}">
                    <a16:creationId xmlns:a16="http://schemas.microsoft.com/office/drawing/2014/main" id="{CCFB072E-6DB9-4010-8812-0E2E8F8D69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3" y="1500"/>
                <a:ext cx="49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6 h 58"/>
                  <a:gd name="T8" fmla="*/ 17 w 146"/>
                  <a:gd name="T9" fmla="*/ 55 h 58"/>
                  <a:gd name="T10" fmla="*/ 14 w 146"/>
                  <a:gd name="T11" fmla="*/ 52 h 58"/>
                  <a:gd name="T12" fmla="*/ 8 w 146"/>
                  <a:gd name="T13" fmla="*/ 49 h 58"/>
                  <a:gd name="T14" fmla="*/ 6 w 146"/>
                  <a:gd name="T15" fmla="*/ 45 h 58"/>
                  <a:gd name="T16" fmla="*/ 3 w 146"/>
                  <a:gd name="T17" fmla="*/ 39 h 58"/>
                  <a:gd name="T18" fmla="*/ 0 w 146"/>
                  <a:gd name="T19" fmla="*/ 34 h 58"/>
                  <a:gd name="T20" fmla="*/ 0 w 146"/>
                  <a:gd name="T21" fmla="*/ 29 h 58"/>
                  <a:gd name="T22" fmla="*/ 0 w 146"/>
                  <a:gd name="T23" fmla="*/ 29 h 58"/>
                  <a:gd name="T24" fmla="*/ 0 w 146"/>
                  <a:gd name="T25" fmla="*/ 22 h 58"/>
                  <a:gd name="T26" fmla="*/ 3 w 146"/>
                  <a:gd name="T27" fmla="*/ 17 h 58"/>
                  <a:gd name="T28" fmla="*/ 6 w 146"/>
                  <a:gd name="T29" fmla="*/ 12 h 58"/>
                  <a:gd name="T30" fmla="*/ 8 w 146"/>
                  <a:gd name="T31" fmla="*/ 8 h 58"/>
                  <a:gd name="T32" fmla="*/ 14 w 146"/>
                  <a:gd name="T33" fmla="*/ 5 h 58"/>
                  <a:gd name="T34" fmla="*/ 17 w 146"/>
                  <a:gd name="T35" fmla="*/ 1 h 58"/>
                  <a:gd name="T36" fmla="*/ 24 w 146"/>
                  <a:gd name="T37" fmla="*/ 0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2 w 146"/>
                  <a:gd name="T45" fmla="*/ 0 h 58"/>
                  <a:gd name="T46" fmla="*/ 128 w 146"/>
                  <a:gd name="T47" fmla="*/ 1 h 58"/>
                  <a:gd name="T48" fmla="*/ 132 w 146"/>
                  <a:gd name="T49" fmla="*/ 5 h 58"/>
                  <a:gd name="T50" fmla="*/ 138 w 146"/>
                  <a:gd name="T51" fmla="*/ 8 h 58"/>
                  <a:gd name="T52" fmla="*/ 140 w 146"/>
                  <a:gd name="T53" fmla="*/ 12 h 58"/>
                  <a:gd name="T54" fmla="*/ 143 w 146"/>
                  <a:gd name="T55" fmla="*/ 17 h 58"/>
                  <a:gd name="T56" fmla="*/ 146 w 146"/>
                  <a:gd name="T57" fmla="*/ 22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4 h 58"/>
                  <a:gd name="T64" fmla="*/ 143 w 146"/>
                  <a:gd name="T65" fmla="*/ 39 h 58"/>
                  <a:gd name="T66" fmla="*/ 140 w 146"/>
                  <a:gd name="T67" fmla="*/ 45 h 58"/>
                  <a:gd name="T68" fmla="*/ 138 w 146"/>
                  <a:gd name="T69" fmla="*/ 49 h 58"/>
                  <a:gd name="T70" fmla="*/ 132 w 146"/>
                  <a:gd name="T71" fmla="*/ 52 h 58"/>
                  <a:gd name="T72" fmla="*/ 128 w 146"/>
                  <a:gd name="T73" fmla="*/ 55 h 58"/>
                  <a:gd name="T74" fmla="*/ 122 w 146"/>
                  <a:gd name="T75" fmla="*/ 56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6"/>
                    </a:lnTo>
                    <a:lnTo>
                      <a:pt x="17" y="55"/>
                    </a:lnTo>
                    <a:lnTo>
                      <a:pt x="14" y="52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3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5"/>
                    </a:lnTo>
                    <a:lnTo>
                      <a:pt x="138" y="8"/>
                    </a:lnTo>
                    <a:lnTo>
                      <a:pt x="140" y="12"/>
                    </a:lnTo>
                    <a:lnTo>
                      <a:pt x="143" y="17"/>
                    </a:lnTo>
                    <a:lnTo>
                      <a:pt x="146" y="22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4"/>
                    </a:lnTo>
                    <a:lnTo>
                      <a:pt x="143" y="39"/>
                    </a:lnTo>
                    <a:lnTo>
                      <a:pt x="140" y="45"/>
                    </a:lnTo>
                    <a:lnTo>
                      <a:pt x="138" y="49"/>
                    </a:lnTo>
                    <a:lnTo>
                      <a:pt x="132" y="52"/>
                    </a:lnTo>
                    <a:lnTo>
                      <a:pt x="128" y="55"/>
                    </a:lnTo>
                    <a:lnTo>
                      <a:pt x="122" y="56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69">
                <a:extLst>
                  <a:ext uri="{FF2B5EF4-FFF2-40B4-BE49-F238E27FC236}">
                    <a16:creationId xmlns:a16="http://schemas.microsoft.com/office/drawing/2014/main" id="{1DB3C5C9-6905-413E-BD8A-ADC5F04C8E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3" y="1601"/>
                <a:ext cx="29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70">
                <a:extLst>
                  <a:ext uri="{FF2B5EF4-FFF2-40B4-BE49-F238E27FC236}">
                    <a16:creationId xmlns:a16="http://schemas.microsoft.com/office/drawing/2014/main" id="{C75710A0-599C-4EBB-B1A1-1AFF075E23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3" y="1591"/>
                <a:ext cx="49" cy="20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7 h 58"/>
                  <a:gd name="T8" fmla="*/ 17 w 146"/>
                  <a:gd name="T9" fmla="*/ 56 h 58"/>
                  <a:gd name="T10" fmla="*/ 14 w 146"/>
                  <a:gd name="T11" fmla="*/ 53 h 58"/>
                  <a:gd name="T12" fmla="*/ 8 w 146"/>
                  <a:gd name="T13" fmla="*/ 49 h 58"/>
                  <a:gd name="T14" fmla="*/ 6 w 146"/>
                  <a:gd name="T15" fmla="*/ 45 h 58"/>
                  <a:gd name="T16" fmla="*/ 3 w 146"/>
                  <a:gd name="T17" fmla="*/ 40 h 58"/>
                  <a:gd name="T18" fmla="*/ 0 w 146"/>
                  <a:gd name="T19" fmla="*/ 34 h 58"/>
                  <a:gd name="T20" fmla="*/ 0 w 146"/>
                  <a:gd name="T21" fmla="*/ 29 h 58"/>
                  <a:gd name="T22" fmla="*/ 0 w 146"/>
                  <a:gd name="T23" fmla="*/ 29 h 58"/>
                  <a:gd name="T24" fmla="*/ 0 w 146"/>
                  <a:gd name="T25" fmla="*/ 23 h 58"/>
                  <a:gd name="T26" fmla="*/ 3 w 146"/>
                  <a:gd name="T27" fmla="*/ 17 h 58"/>
                  <a:gd name="T28" fmla="*/ 6 w 146"/>
                  <a:gd name="T29" fmla="*/ 13 h 58"/>
                  <a:gd name="T30" fmla="*/ 8 w 146"/>
                  <a:gd name="T31" fmla="*/ 8 h 58"/>
                  <a:gd name="T32" fmla="*/ 14 w 146"/>
                  <a:gd name="T33" fmla="*/ 5 h 58"/>
                  <a:gd name="T34" fmla="*/ 17 w 146"/>
                  <a:gd name="T35" fmla="*/ 3 h 58"/>
                  <a:gd name="T36" fmla="*/ 24 w 146"/>
                  <a:gd name="T37" fmla="*/ 0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2 w 146"/>
                  <a:gd name="T45" fmla="*/ 0 h 58"/>
                  <a:gd name="T46" fmla="*/ 128 w 146"/>
                  <a:gd name="T47" fmla="*/ 3 h 58"/>
                  <a:gd name="T48" fmla="*/ 132 w 146"/>
                  <a:gd name="T49" fmla="*/ 5 h 58"/>
                  <a:gd name="T50" fmla="*/ 138 w 146"/>
                  <a:gd name="T51" fmla="*/ 8 h 58"/>
                  <a:gd name="T52" fmla="*/ 140 w 146"/>
                  <a:gd name="T53" fmla="*/ 13 h 58"/>
                  <a:gd name="T54" fmla="*/ 143 w 146"/>
                  <a:gd name="T55" fmla="*/ 17 h 58"/>
                  <a:gd name="T56" fmla="*/ 146 w 146"/>
                  <a:gd name="T57" fmla="*/ 23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4 h 58"/>
                  <a:gd name="T64" fmla="*/ 143 w 146"/>
                  <a:gd name="T65" fmla="*/ 40 h 58"/>
                  <a:gd name="T66" fmla="*/ 140 w 146"/>
                  <a:gd name="T67" fmla="*/ 45 h 58"/>
                  <a:gd name="T68" fmla="*/ 138 w 146"/>
                  <a:gd name="T69" fmla="*/ 49 h 58"/>
                  <a:gd name="T70" fmla="*/ 132 w 146"/>
                  <a:gd name="T71" fmla="*/ 53 h 58"/>
                  <a:gd name="T72" fmla="*/ 128 w 146"/>
                  <a:gd name="T73" fmla="*/ 56 h 58"/>
                  <a:gd name="T74" fmla="*/ 122 w 146"/>
                  <a:gd name="T75" fmla="*/ 57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7"/>
                    </a:lnTo>
                    <a:lnTo>
                      <a:pt x="17" y="56"/>
                    </a:lnTo>
                    <a:lnTo>
                      <a:pt x="14" y="53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7" y="3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2" y="0"/>
                    </a:lnTo>
                    <a:lnTo>
                      <a:pt x="128" y="3"/>
                    </a:lnTo>
                    <a:lnTo>
                      <a:pt x="132" y="5"/>
                    </a:lnTo>
                    <a:lnTo>
                      <a:pt x="138" y="8"/>
                    </a:lnTo>
                    <a:lnTo>
                      <a:pt x="140" y="13"/>
                    </a:lnTo>
                    <a:lnTo>
                      <a:pt x="143" y="17"/>
                    </a:lnTo>
                    <a:lnTo>
                      <a:pt x="146" y="23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4"/>
                    </a:lnTo>
                    <a:lnTo>
                      <a:pt x="143" y="40"/>
                    </a:lnTo>
                    <a:lnTo>
                      <a:pt x="140" y="45"/>
                    </a:lnTo>
                    <a:lnTo>
                      <a:pt x="138" y="49"/>
                    </a:lnTo>
                    <a:lnTo>
                      <a:pt x="132" y="53"/>
                    </a:lnTo>
                    <a:lnTo>
                      <a:pt x="128" y="56"/>
                    </a:lnTo>
                    <a:lnTo>
                      <a:pt x="122" y="57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71">
                <a:extLst>
                  <a:ext uri="{FF2B5EF4-FFF2-40B4-BE49-F238E27FC236}">
                    <a16:creationId xmlns:a16="http://schemas.microsoft.com/office/drawing/2014/main" id="{44906996-699F-42A4-ADEC-E22EE1D0A3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3" y="1693"/>
                <a:ext cx="29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72">
                <a:extLst>
                  <a:ext uri="{FF2B5EF4-FFF2-40B4-BE49-F238E27FC236}">
                    <a16:creationId xmlns:a16="http://schemas.microsoft.com/office/drawing/2014/main" id="{31372B56-5797-4481-A61E-3AB1A3762E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3" y="1683"/>
                <a:ext cx="49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7 w 146"/>
                  <a:gd name="T9" fmla="*/ 55 h 58"/>
                  <a:gd name="T10" fmla="*/ 14 w 146"/>
                  <a:gd name="T11" fmla="*/ 52 h 58"/>
                  <a:gd name="T12" fmla="*/ 8 w 146"/>
                  <a:gd name="T13" fmla="*/ 50 h 58"/>
                  <a:gd name="T14" fmla="*/ 6 w 146"/>
                  <a:gd name="T15" fmla="*/ 44 h 58"/>
                  <a:gd name="T16" fmla="*/ 3 w 146"/>
                  <a:gd name="T17" fmla="*/ 41 h 58"/>
                  <a:gd name="T18" fmla="*/ 0 w 146"/>
                  <a:gd name="T19" fmla="*/ 35 h 58"/>
                  <a:gd name="T20" fmla="*/ 0 w 146"/>
                  <a:gd name="T21" fmla="*/ 29 h 58"/>
                  <a:gd name="T22" fmla="*/ 0 w 146"/>
                  <a:gd name="T23" fmla="*/ 29 h 58"/>
                  <a:gd name="T24" fmla="*/ 0 w 146"/>
                  <a:gd name="T25" fmla="*/ 23 h 58"/>
                  <a:gd name="T26" fmla="*/ 3 w 146"/>
                  <a:gd name="T27" fmla="*/ 18 h 58"/>
                  <a:gd name="T28" fmla="*/ 6 w 146"/>
                  <a:gd name="T29" fmla="*/ 13 h 58"/>
                  <a:gd name="T30" fmla="*/ 8 w 146"/>
                  <a:gd name="T31" fmla="*/ 9 h 58"/>
                  <a:gd name="T32" fmla="*/ 14 w 146"/>
                  <a:gd name="T33" fmla="*/ 5 h 58"/>
                  <a:gd name="T34" fmla="*/ 17 w 146"/>
                  <a:gd name="T35" fmla="*/ 2 h 58"/>
                  <a:gd name="T36" fmla="*/ 24 w 146"/>
                  <a:gd name="T37" fmla="*/ 1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2 w 146"/>
                  <a:gd name="T45" fmla="*/ 1 h 58"/>
                  <a:gd name="T46" fmla="*/ 128 w 146"/>
                  <a:gd name="T47" fmla="*/ 2 h 58"/>
                  <a:gd name="T48" fmla="*/ 132 w 146"/>
                  <a:gd name="T49" fmla="*/ 5 h 58"/>
                  <a:gd name="T50" fmla="*/ 138 w 146"/>
                  <a:gd name="T51" fmla="*/ 9 h 58"/>
                  <a:gd name="T52" fmla="*/ 140 w 146"/>
                  <a:gd name="T53" fmla="*/ 13 h 58"/>
                  <a:gd name="T54" fmla="*/ 143 w 146"/>
                  <a:gd name="T55" fmla="*/ 18 h 58"/>
                  <a:gd name="T56" fmla="*/ 146 w 146"/>
                  <a:gd name="T57" fmla="*/ 23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5 h 58"/>
                  <a:gd name="T64" fmla="*/ 143 w 146"/>
                  <a:gd name="T65" fmla="*/ 41 h 58"/>
                  <a:gd name="T66" fmla="*/ 140 w 146"/>
                  <a:gd name="T67" fmla="*/ 44 h 58"/>
                  <a:gd name="T68" fmla="*/ 138 w 146"/>
                  <a:gd name="T69" fmla="*/ 50 h 58"/>
                  <a:gd name="T70" fmla="*/ 132 w 146"/>
                  <a:gd name="T71" fmla="*/ 52 h 58"/>
                  <a:gd name="T72" fmla="*/ 128 w 146"/>
                  <a:gd name="T73" fmla="*/ 55 h 58"/>
                  <a:gd name="T74" fmla="*/ 122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7" y="55"/>
                    </a:lnTo>
                    <a:lnTo>
                      <a:pt x="14" y="52"/>
                    </a:lnTo>
                    <a:lnTo>
                      <a:pt x="8" y="50"/>
                    </a:lnTo>
                    <a:lnTo>
                      <a:pt x="6" y="44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4" y="5"/>
                    </a:lnTo>
                    <a:lnTo>
                      <a:pt x="17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2" y="1"/>
                    </a:lnTo>
                    <a:lnTo>
                      <a:pt x="128" y="2"/>
                    </a:lnTo>
                    <a:lnTo>
                      <a:pt x="132" y="5"/>
                    </a:lnTo>
                    <a:lnTo>
                      <a:pt x="138" y="9"/>
                    </a:lnTo>
                    <a:lnTo>
                      <a:pt x="140" y="13"/>
                    </a:lnTo>
                    <a:lnTo>
                      <a:pt x="143" y="18"/>
                    </a:lnTo>
                    <a:lnTo>
                      <a:pt x="146" y="23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5"/>
                    </a:lnTo>
                    <a:lnTo>
                      <a:pt x="143" y="41"/>
                    </a:lnTo>
                    <a:lnTo>
                      <a:pt x="140" y="44"/>
                    </a:lnTo>
                    <a:lnTo>
                      <a:pt x="138" y="50"/>
                    </a:lnTo>
                    <a:lnTo>
                      <a:pt x="132" y="52"/>
                    </a:lnTo>
                    <a:lnTo>
                      <a:pt x="128" y="55"/>
                    </a:lnTo>
                    <a:lnTo>
                      <a:pt x="122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73">
                <a:extLst>
                  <a:ext uri="{FF2B5EF4-FFF2-40B4-BE49-F238E27FC236}">
                    <a16:creationId xmlns:a16="http://schemas.microsoft.com/office/drawing/2014/main" id="{0E5975B6-C13C-4FA6-A5C9-46C730A564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3" y="1784"/>
                <a:ext cx="29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4">
                <a:extLst>
                  <a:ext uri="{FF2B5EF4-FFF2-40B4-BE49-F238E27FC236}">
                    <a16:creationId xmlns:a16="http://schemas.microsoft.com/office/drawing/2014/main" id="{D7285673-391D-433E-BA92-995A4ACD01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3" y="1774"/>
                <a:ext cx="49" cy="20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7 w 146"/>
                  <a:gd name="T9" fmla="*/ 57 h 58"/>
                  <a:gd name="T10" fmla="*/ 14 w 146"/>
                  <a:gd name="T11" fmla="*/ 54 h 58"/>
                  <a:gd name="T12" fmla="*/ 8 w 146"/>
                  <a:gd name="T13" fmla="*/ 50 h 58"/>
                  <a:gd name="T14" fmla="*/ 6 w 146"/>
                  <a:gd name="T15" fmla="*/ 46 h 58"/>
                  <a:gd name="T16" fmla="*/ 3 w 146"/>
                  <a:gd name="T17" fmla="*/ 41 h 58"/>
                  <a:gd name="T18" fmla="*/ 0 w 146"/>
                  <a:gd name="T19" fmla="*/ 36 h 58"/>
                  <a:gd name="T20" fmla="*/ 0 w 146"/>
                  <a:gd name="T21" fmla="*/ 29 h 58"/>
                  <a:gd name="T22" fmla="*/ 0 w 146"/>
                  <a:gd name="T23" fmla="*/ 29 h 58"/>
                  <a:gd name="T24" fmla="*/ 0 w 146"/>
                  <a:gd name="T25" fmla="*/ 24 h 58"/>
                  <a:gd name="T26" fmla="*/ 3 w 146"/>
                  <a:gd name="T27" fmla="*/ 19 h 58"/>
                  <a:gd name="T28" fmla="*/ 6 w 146"/>
                  <a:gd name="T29" fmla="*/ 13 h 58"/>
                  <a:gd name="T30" fmla="*/ 8 w 146"/>
                  <a:gd name="T31" fmla="*/ 9 h 58"/>
                  <a:gd name="T32" fmla="*/ 14 w 146"/>
                  <a:gd name="T33" fmla="*/ 5 h 58"/>
                  <a:gd name="T34" fmla="*/ 17 w 146"/>
                  <a:gd name="T35" fmla="*/ 3 h 58"/>
                  <a:gd name="T36" fmla="*/ 24 w 146"/>
                  <a:gd name="T37" fmla="*/ 1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2 w 146"/>
                  <a:gd name="T45" fmla="*/ 1 h 58"/>
                  <a:gd name="T46" fmla="*/ 128 w 146"/>
                  <a:gd name="T47" fmla="*/ 3 h 58"/>
                  <a:gd name="T48" fmla="*/ 132 w 146"/>
                  <a:gd name="T49" fmla="*/ 5 h 58"/>
                  <a:gd name="T50" fmla="*/ 138 w 146"/>
                  <a:gd name="T51" fmla="*/ 9 h 58"/>
                  <a:gd name="T52" fmla="*/ 140 w 146"/>
                  <a:gd name="T53" fmla="*/ 13 h 58"/>
                  <a:gd name="T54" fmla="*/ 143 w 146"/>
                  <a:gd name="T55" fmla="*/ 19 h 58"/>
                  <a:gd name="T56" fmla="*/ 146 w 146"/>
                  <a:gd name="T57" fmla="*/ 24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6 h 58"/>
                  <a:gd name="T64" fmla="*/ 143 w 146"/>
                  <a:gd name="T65" fmla="*/ 41 h 58"/>
                  <a:gd name="T66" fmla="*/ 140 w 146"/>
                  <a:gd name="T67" fmla="*/ 46 h 58"/>
                  <a:gd name="T68" fmla="*/ 138 w 146"/>
                  <a:gd name="T69" fmla="*/ 50 h 58"/>
                  <a:gd name="T70" fmla="*/ 132 w 146"/>
                  <a:gd name="T71" fmla="*/ 54 h 58"/>
                  <a:gd name="T72" fmla="*/ 128 w 146"/>
                  <a:gd name="T73" fmla="*/ 57 h 58"/>
                  <a:gd name="T74" fmla="*/ 122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7" y="57"/>
                    </a:lnTo>
                    <a:lnTo>
                      <a:pt x="14" y="54"/>
                    </a:lnTo>
                    <a:lnTo>
                      <a:pt x="8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4" y="5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2" y="1"/>
                    </a:lnTo>
                    <a:lnTo>
                      <a:pt x="128" y="3"/>
                    </a:lnTo>
                    <a:lnTo>
                      <a:pt x="132" y="5"/>
                    </a:lnTo>
                    <a:lnTo>
                      <a:pt x="138" y="9"/>
                    </a:lnTo>
                    <a:lnTo>
                      <a:pt x="140" y="13"/>
                    </a:lnTo>
                    <a:lnTo>
                      <a:pt x="143" y="19"/>
                    </a:lnTo>
                    <a:lnTo>
                      <a:pt x="146" y="24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6"/>
                    </a:lnTo>
                    <a:lnTo>
                      <a:pt x="143" y="41"/>
                    </a:lnTo>
                    <a:lnTo>
                      <a:pt x="140" y="46"/>
                    </a:lnTo>
                    <a:lnTo>
                      <a:pt x="138" y="50"/>
                    </a:lnTo>
                    <a:lnTo>
                      <a:pt x="132" y="54"/>
                    </a:lnTo>
                    <a:lnTo>
                      <a:pt x="128" y="57"/>
                    </a:lnTo>
                    <a:lnTo>
                      <a:pt x="122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5">
                <a:extLst>
                  <a:ext uri="{FF2B5EF4-FFF2-40B4-BE49-F238E27FC236}">
                    <a16:creationId xmlns:a16="http://schemas.microsoft.com/office/drawing/2014/main" id="{657CB7D2-6900-4BA9-94F9-84C3013B61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1510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76">
                <a:extLst>
                  <a:ext uri="{FF2B5EF4-FFF2-40B4-BE49-F238E27FC236}">
                    <a16:creationId xmlns:a16="http://schemas.microsoft.com/office/drawing/2014/main" id="{FA8F5BA2-4EAD-4206-8CD5-D42C826BC2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0" y="1500"/>
                <a:ext cx="48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2 w 145"/>
                  <a:gd name="T7" fmla="*/ 56 h 58"/>
                  <a:gd name="T8" fmla="*/ 17 w 145"/>
                  <a:gd name="T9" fmla="*/ 55 h 58"/>
                  <a:gd name="T10" fmla="*/ 12 w 145"/>
                  <a:gd name="T11" fmla="*/ 52 h 58"/>
                  <a:gd name="T12" fmla="*/ 8 w 145"/>
                  <a:gd name="T13" fmla="*/ 49 h 58"/>
                  <a:gd name="T14" fmla="*/ 5 w 145"/>
                  <a:gd name="T15" fmla="*/ 45 h 58"/>
                  <a:gd name="T16" fmla="*/ 3 w 145"/>
                  <a:gd name="T17" fmla="*/ 39 h 58"/>
                  <a:gd name="T18" fmla="*/ 0 w 145"/>
                  <a:gd name="T19" fmla="*/ 34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2 h 58"/>
                  <a:gd name="T26" fmla="*/ 3 w 145"/>
                  <a:gd name="T27" fmla="*/ 17 h 58"/>
                  <a:gd name="T28" fmla="*/ 5 w 145"/>
                  <a:gd name="T29" fmla="*/ 12 h 58"/>
                  <a:gd name="T30" fmla="*/ 8 w 145"/>
                  <a:gd name="T31" fmla="*/ 8 h 58"/>
                  <a:gd name="T32" fmla="*/ 12 w 145"/>
                  <a:gd name="T33" fmla="*/ 5 h 58"/>
                  <a:gd name="T34" fmla="*/ 17 w 145"/>
                  <a:gd name="T35" fmla="*/ 1 h 58"/>
                  <a:gd name="T36" fmla="*/ 22 w 145"/>
                  <a:gd name="T37" fmla="*/ 0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1 w 145"/>
                  <a:gd name="T45" fmla="*/ 0 h 58"/>
                  <a:gd name="T46" fmla="*/ 127 w 145"/>
                  <a:gd name="T47" fmla="*/ 1 h 58"/>
                  <a:gd name="T48" fmla="*/ 132 w 145"/>
                  <a:gd name="T49" fmla="*/ 5 h 58"/>
                  <a:gd name="T50" fmla="*/ 136 w 145"/>
                  <a:gd name="T51" fmla="*/ 8 h 58"/>
                  <a:gd name="T52" fmla="*/ 140 w 145"/>
                  <a:gd name="T53" fmla="*/ 12 h 58"/>
                  <a:gd name="T54" fmla="*/ 142 w 145"/>
                  <a:gd name="T55" fmla="*/ 17 h 58"/>
                  <a:gd name="T56" fmla="*/ 144 w 145"/>
                  <a:gd name="T57" fmla="*/ 22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4 h 58"/>
                  <a:gd name="T64" fmla="*/ 142 w 145"/>
                  <a:gd name="T65" fmla="*/ 39 h 58"/>
                  <a:gd name="T66" fmla="*/ 140 w 145"/>
                  <a:gd name="T67" fmla="*/ 45 h 58"/>
                  <a:gd name="T68" fmla="*/ 136 w 145"/>
                  <a:gd name="T69" fmla="*/ 49 h 58"/>
                  <a:gd name="T70" fmla="*/ 132 w 145"/>
                  <a:gd name="T71" fmla="*/ 52 h 58"/>
                  <a:gd name="T72" fmla="*/ 127 w 145"/>
                  <a:gd name="T73" fmla="*/ 55 h 58"/>
                  <a:gd name="T74" fmla="*/ 121 w 145"/>
                  <a:gd name="T75" fmla="*/ 56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3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1" y="0"/>
                    </a:lnTo>
                    <a:lnTo>
                      <a:pt x="127" y="1"/>
                    </a:lnTo>
                    <a:lnTo>
                      <a:pt x="132" y="5"/>
                    </a:lnTo>
                    <a:lnTo>
                      <a:pt x="136" y="8"/>
                    </a:lnTo>
                    <a:lnTo>
                      <a:pt x="140" y="12"/>
                    </a:lnTo>
                    <a:lnTo>
                      <a:pt x="142" y="17"/>
                    </a:lnTo>
                    <a:lnTo>
                      <a:pt x="144" y="22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4"/>
                    </a:lnTo>
                    <a:lnTo>
                      <a:pt x="142" y="39"/>
                    </a:lnTo>
                    <a:lnTo>
                      <a:pt x="140" y="45"/>
                    </a:lnTo>
                    <a:lnTo>
                      <a:pt x="136" y="49"/>
                    </a:lnTo>
                    <a:lnTo>
                      <a:pt x="132" y="52"/>
                    </a:lnTo>
                    <a:lnTo>
                      <a:pt x="127" y="55"/>
                    </a:lnTo>
                    <a:lnTo>
                      <a:pt x="121" y="56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7">
                <a:extLst>
                  <a:ext uri="{FF2B5EF4-FFF2-40B4-BE49-F238E27FC236}">
                    <a16:creationId xmlns:a16="http://schemas.microsoft.com/office/drawing/2014/main" id="{224A1230-2573-419E-8DD2-C1F86A1B41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1601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8">
                <a:extLst>
                  <a:ext uri="{FF2B5EF4-FFF2-40B4-BE49-F238E27FC236}">
                    <a16:creationId xmlns:a16="http://schemas.microsoft.com/office/drawing/2014/main" id="{B056D870-4D76-40D8-ADC2-22C3486F85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0" y="1591"/>
                <a:ext cx="48" cy="20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2 w 145"/>
                  <a:gd name="T7" fmla="*/ 57 h 58"/>
                  <a:gd name="T8" fmla="*/ 17 w 145"/>
                  <a:gd name="T9" fmla="*/ 56 h 58"/>
                  <a:gd name="T10" fmla="*/ 12 w 145"/>
                  <a:gd name="T11" fmla="*/ 53 h 58"/>
                  <a:gd name="T12" fmla="*/ 8 w 145"/>
                  <a:gd name="T13" fmla="*/ 49 h 58"/>
                  <a:gd name="T14" fmla="*/ 5 w 145"/>
                  <a:gd name="T15" fmla="*/ 45 h 58"/>
                  <a:gd name="T16" fmla="*/ 3 w 145"/>
                  <a:gd name="T17" fmla="*/ 40 h 58"/>
                  <a:gd name="T18" fmla="*/ 0 w 145"/>
                  <a:gd name="T19" fmla="*/ 34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3 h 58"/>
                  <a:gd name="T26" fmla="*/ 3 w 145"/>
                  <a:gd name="T27" fmla="*/ 17 h 58"/>
                  <a:gd name="T28" fmla="*/ 5 w 145"/>
                  <a:gd name="T29" fmla="*/ 13 h 58"/>
                  <a:gd name="T30" fmla="*/ 8 w 145"/>
                  <a:gd name="T31" fmla="*/ 8 h 58"/>
                  <a:gd name="T32" fmla="*/ 12 w 145"/>
                  <a:gd name="T33" fmla="*/ 5 h 58"/>
                  <a:gd name="T34" fmla="*/ 17 w 145"/>
                  <a:gd name="T35" fmla="*/ 3 h 58"/>
                  <a:gd name="T36" fmla="*/ 22 w 145"/>
                  <a:gd name="T37" fmla="*/ 0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1 w 145"/>
                  <a:gd name="T45" fmla="*/ 0 h 58"/>
                  <a:gd name="T46" fmla="*/ 127 w 145"/>
                  <a:gd name="T47" fmla="*/ 3 h 58"/>
                  <a:gd name="T48" fmla="*/ 132 w 145"/>
                  <a:gd name="T49" fmla="*/ 5 h 58"/>
                  <a:gd name="T50" fmla="*/ 136 w 145"/>
                  <a:gd name="T51" fmla="*/ 8 h 58"/>
                  <a:gd name="T52" fmla="*/ 140 w 145"/>
                  <a:gd name="T53" fmla="*/ 13 h 58"/>
                  <a:gd name="T54" fmla="*/ 142 w 145"/>
                  <a:gd name="T55" fmla="*/ 17 h 58"/>
                  <a:gd name="T56" fmla="*/ 144 w 145"/>
                  <a:gd name="T57" fmla="*/ 23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4 h 58"/>
                  <a:gd name="T64" fmla="*/ 142 w 145"/>
                  <a:gd name="T65" fmla="*/ 40 h 58"/>
                  <a:gd name="T66" fmla="*/ 140 w 145"/>
                  <a:gd name="T67" fmla="*/ 45 h 58"/>
                  <a:gd name="T68" fmla="*/ 136 w 145"/>
                  <a:gd name="T69" fmla="*/ 49 h 58"/>
                  <a:gd name="T70" fmla="*/ 132 w 145"/>
                  <a:gd name="T71" fmla="*/ 53 h 58"/>
                  <a:gd name="T72" fmla="*/ 127 w 145"/>
                  <a:gd name="T73" fmla="*/ 56 h 58"/>
                  <a:gd name="T74" fmla="*/ 121 w 145"/>
                  <a:gd name="T75" fmla="*/ 57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7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1" y="0"/>
                    </a:lnTo>
                    <a:lnTo>
                      <a:pt x="127" y="3"/>
                    </a:lnTo>
                    <a:lnTo>
                      <a:pt x="132" y="5"/>
                    </a:lnTo>
                    <a:lnTo>
                      <a:pt x="136" y="8"/>
                    </a:lnTo>
                    <a:lnTo>
                      <a:pt x="140" y="13"/>
                    </a:lnTo>
                    <a:lnTo>
                      <a:pt x="142" y="17"/>
                    </a:lnTo>
                    <a:lnTo>
                      <a:pt x="144" y="23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4"/>
                    </a:lnTo>
                    <a:lnTo>
                      <a:pt x="142" y="40"/>
                    </a:lnTo>
                    <a:lnTo>
                      <a:pt x="140" y="45"/>
                    </a:lnTo>
                    <a:lnTo>
                      <a:pt x="136" y="49"/>
                    </a:lnTo>
                    <a:lnTo>
                      <a:pt x="132" y="53"/>
                    </a:lnTo>
                    <a:lnTo>
                      <a:pt x="127" y="56"/>
                    </a:lnTo>
                    <a:lnTo>
                      <a:pt x="121" y="57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9">
                <a:extLst>
                  <a:ext uri="{FF2B5EF4-FFF2-40B4-BE49-F238E27FC236}">
                    <a16:creationId xmlns:a16="http://schemas.microsoft.com/office/drawing/2014/main" id="{9CFC8055-F75A-4439-9AF2-4C622AD82F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1693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80">
                <a:extLst>
                  <a:ext uri="{FF2B5EF4-FFF2-40B4-BE49-F238E27FC236}">
                    <a16:creationId xmlns:a16="http://schemas.microsoft.com/office/drawing/2014/main" id="{B7FEAA40-C443-4F2E-9DF1-EF681CDA63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0" y="1683"/>
                <a:ext cx="48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2 w 145"/>
                  <a:gd name="T7" fmla="*/ 58 h 58"/>
                  <a:gd name="T8" fmla="*/ 17 w 145"/>
                  <a:gd name="T9" fmla="*/ 55 h 58"/>
                  <a:gd name="T10" fmla="*/ 12 w 145"/>
                  <a:gd name="T11" fmla="*/ 52 h 58"/>
                  <a:gd name="T12" fmla="*/ 8 w 145"/>
                  <a:gd name="T13" fmla="*/ 50 h 58"/>
                  <a:gd name="T14" fmla="*/ 5 w 145"/>
                  <a:gd name="T15" fmla="*/ 44 h 58"/>
                  <a:gd name="T16" fmla="*/ 3 w 145"/>
                  <a:gd name="T17" fmla="*/ 41 h 58"/>
                  <a:gd name="T18" fmla="*/ 0 w 145"/>
                  <a:gd name="T19" fmla="*/ 35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3 h 58"/>
                  <a:gd name="T26" fmla="*/ 3 w 145"/>
                  <a:gd name="T27" fmla="*/ 18 h 58"/>
                  <a:gd name="T28" fmla="*/ 5 w 145"/>
                  <a:gd name="T29" fmla="*/ 13 h 58"/>
                  <a:gd name="T30" fmla="*/ 8 w 145"/>
                  <a:gd name="T31" fmla="*/ 9 h 58"/>
                  <a:gd name="T32" fmla="*/ 12 w 145"/>
                  <a:gd name="T33" fmla="*/ 5 h 58"/>
                  <a:gd name="T34" fmla="*/ 17 w 145"/>
                  <a:gd name="T35" fmla="*/ 2 h 58"/>
                  <a:gd name="T36" fmla="*/ 22 w 145"/>
                  <a:gd name="T37" fmla="*/ 1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1 w 145"/>
                  <a:gd name="T45" fmla="*/ 1 h 58"/>
                  <a:gd name="T46" fmla="*/ 127 w 145"/>
                  <a:gd name="T47" fmla="*/ 2 h 58"/>
                  <a:gd name="T48" fmla="*/ 132 w 145"/>
                  <a:gd name="T49" fmla="*/ 5 h 58"/>
                  <a:gd name="T50" fmla="*/ 136 w 145"/>
                  <a:gd name="T51" fmla="*/ 9 h 58"/>
                  <a:gd name="T52" fmla="*/ 140 w 145"/>
                  <a:gd name="T53" fmla="*/ 13 h 58"/>
                  <a:gd name="T54" fmla="*/ 142 w 145"/>
                  <a:gd name="T55" fmla="*/ 18 h 58"/>
                  <a:gd name="T56" fmla="*/ 144 w 145"/>
                  <a:gd name="T57" fmla="*/ 23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5 h 58"/>
                  <a:gd name="T64" fmla="*/ 142 w 145"/>
                  <a:gd name="T65" fmla="*/ 41 h 58"/>
                  <a:gd name="T66" fmla="*/ 140 w 145"/>
                  <a:gd name="T67" fmla="*/ 44 h 58"/>
                  <a:gd name="T68" fmla="*/ 136 w 145"/>
                  <a:gd name="T69" fmla="*/ 50 h 58"/>
                  <a:gd name="T70" fmla="*/ 132 w 145"/>
                  <a:gd name="T71" fmla="*/ 52 h 58"/>
                  <a:gd name="T72" fmla="*/ 127 w 145"/>
                  <a:gd name="T73" fmla="*/ 55 h 58"/>
                  <a:gd name="T74" fmla="*/ 121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50"/>
                    </a:lnTo>
                    <a:lnTo>
                      <a:pt x="5" y="44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1" y="1"/>
                    </a:lnTo>
                    <a:lnTo>
                      <a:pt x="127" y="2"/>
                    </a:lnTo>
                    <a:lnTo>
                      <a:pt x="132" y="5"/>
                    </a:lnTo>
                    <a:lnTo>
                      <a:pt x="136" y="9"/>
                    </a:lnTo>
                    <a:lnTo>
                      <a:pt x="140" y="13"/>
                    </a:lnTo>
                    <a:lnTo>
                      <a:pt x="142" y="18"/>
                    </a:lnTo>
                    <a:lnTo>
                      <a:pt x="144" y="23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5"/>
                    </a:lnTo>
                    <a:lnTo>
                      <a:pt x="142" y="41"/>
                    </a:lnTo>
                    <a:lnTo>
                      <a:pt x="140" y="44"/>
                    </a:lnTo>
                    <a:lnTo>
                      <a:pt x="136" y="50"/>
                    </a:lnTo>
                    <a:lnTo>
                      <a:pt x="132" y="52"/>
                    </a:lnTo>
                    <a:lnTo>
                      <a:pt x="127" y="55"/>
                    </a:lnTo>
                    <a:lnTo>
                      <a:pt x="121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81">
                <a:extLst>
                  <a:ext uri="{FF2B5EF4-FFF2-40B4-BE49-F238E27FC236}">
                    <a16:creationId xmlns:a16="http://schemas.microsoft.com/office/drawing/2014/main" id="{8414527C-6DFD-4567-A8E4-26F18058CC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1784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82">
                <a:extLst>
                  <a:ext uri="{FF2B5EF4-FFF2-40B4-BE49-F238E27FC236}">
                    <a16:creationId xmlns:a16="http://schemas.microsoft.com/office/drawing/2014/main" id="{B4036236-4C19-47AA-B493-71357D2CB6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0" y="1774"/>
                <a:ext cx="48" cy="20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2 w 145"/>
                  <a:gd name="T7" fmla="*/ 58 h 58"/>
                  <a:gd name="T8" fmla="*/ 17 w 145"/>
                  <a:gd name="T9" fmla="*/ 57 h 58"/>
                  <a:gd name="T10" fmla="*/ 12 w 145"/>
                  <a:gd name="T11" fmla="*/ 54 h 58"/>
                  <a:gd name="T12" fmla="*/ 8 w 145"/>
                  <a:gd name="T13" fmla="*/ 50 h 58"/>
                  <a:gd name="T14" fmla="*/ 5 w 145"/>
                  <a:gd name="T15" fmla="*/ 46 h 58"/>
                  <a:gd name="T16" fmla="*/ 3 w 145"/>
                  <a:gd name="T17" fmla="*/ 41 h 58"/>
                  <a:gd name="T18" fmla="*/ 0 w 145"/>
                  <a:gd name="T19" fmla="*/ 36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4 h 58"/>
                  <a:gd name="T26" fmla="*/ 3 w 145"/>
                  <a:gd name="T27" fmla="*/ 19 h 58"/>
                  <a:gd name="T28" fmla="*/ 5 w 145"/>
                  <a:gd name="T29" fmla="*/ 13 h 58"/>
                  <a:gd name="T30" fmla="*/ 8 w 145"/>
                  <a:gd name="T31" fmla="*/ 9 h 58"/>
                  <a:gd name="T32" fmla="*/ 12 w 145"/>
                  <a:gd name="T33" fmla="*/ 5 h 58"/>
                  <a:gd name="T34" fmla="*/ 17 w 145"/>
                  <a:gd name="T35" fmla="*/ 3 h 58"/>
                  <a:gd name="T36" fmla="*/ 22 w 145"/>
                  <a:gd name="T37" fmla="*/ 1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1 w 145"/>
                  <a:gd name="T45" fmla="*/ 1 h 58"/>
                  <a:gd name="T46" fmla="*/ 127 w 145"/>
                  <a:gd name="T47" fmla="*/ 3 h 58"/>
                  <a:gd name="T48" fmla="*/ 132 w 145"/>
                  <a:gd name="T49" fmla="*/ 5 h 58"/>
                  <a:gd name="T50" fmla="*/ 136 w 145"/>
                  <a:gd name="T51" fmla="*/ 9 h 58"/>
                  <a:gd name="T52" fmla="*/ 140 w 145"/>
                  <a:gd name="T53" fmla="*/ 13 h 58"/>
                  <a:gd name="T54" fmla="*/ 142 w 145"/>
                  <a:gd name="T55" fmla="*/ 19 h 58"/>
                  <a:gd name="T56" fmla="*/ 144 w 145"/>
                  <a:gd name="T57" fmla="*/ 24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6 h 58"/>
                  <a:gd name="T64" fmla="*/ 142 w 145"/>
                  <a:gd name="T65" fmla="*/ 41 h 58"/>
                  <a:gd name="T66" fmla="*/ 140 w 145"/>
                  <a:gd name="T67" fmla="*/ 46 h 58"/>
                  <a:gd name="T68" fmla="*/ 136 w 145"/>
                  <a:gd name="T69" fmla="*/ 50 h 58"/>
                  <a:gd name="T70" fmla="*/ 132 w 145"/>
                  <a:gd name="T71" fmla="*/ 54 h 58"/>
                  <a:gd name="T72" fmla="*/ 127 w 145"/>
                  <a:gd name="T73" fmla="*/ 57 h 58"/>
                  <a:gd name="T74" fmla="*/ 121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1" y="1"/>
                    </a:lnTo>
                    <a:lnTo>
                      <a:pt x="127" y="3"/>
                    </a:lnTo>
                    <a:lnTo>
                      <a:pt x="132" y="5"/>
                    </a:lnTo>
                    <a:lnTo>
                      <a:pt x="136" y="9"/>
                    </a:lnTo>
                    <a:lnTo>
                      <a:pt x="140" y="13"/>
                    </a:lnTo>
                    <a:lnTo>
                      <a:pt x="142" y="19"/>
                    </a:lnTo>
                    <a:lnTo>
                      <a:pt x="144" y="24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6"/>
                    </a:lnTo>
                    <a:lnTo>
                      <a:pt x="142" y="41"/>
                    </a:lnTo>
                    <a:lnTo>
                      <a:pt x="140" y="46"/>
                    </a:lnTo>
                    <a:lnTo>
                      <a:pt x="136" y="50"/>
                    </a:lnTo>
                    <a:lnTo>
                      <a:pt x="132" y="54"/>
                    </a:lnTo>
                    <a:lnTo>
                      <a:pt x="127" y="57"/>
                    </a:lnTo>
                    <a:lnTo>
                      <a:pt x="121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83">
                <a:extLst>
                  <a:ext uri="{FF2B5EF4-FFF2-40B4-BE49-F238E27FC236}">
                    <a16:creationId xmlns:a16="http://schemas.microsoft.com/office/drawing/2014/main" id="{49C137CE-B35A-494E-879D-BA47F7DFA2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80" y="1699"/>
                <a:ext cx="246" cy="217"/>
              </a:xfrm>
              <a:prstGeom prst="rect">
                <a:avLst/>
              </a:prstGeom>
              <a:solidFill>
                <a:srgbClr val="C6EBE8"/>
              </a:solidFill>
              <a:ln w="3175">
                <a:solidFill>
                  <a:srgbClr val="486AE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84">
                <a:extLst>
                  <a:ext uri="{FF2B5EF4-FFF2-40B4-BE49-F238E27FC236}">
                    <a16:creationId xmlns:a16="http://schemas.microsoft.com/office/drawing/2014/main" id="{E8FFB4B7-0606-4792-815C-3525A3D478C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70" y="1689"/>
                <a:ext cx="266" cy="237"/>
              </a:xfrm>
              <a:custGeom>
                <a:avLst/>
                <a:gdLst>
                  <a:gd name="T0" fmla="*/ 769 w 798"/>
                  <a:gd name="T1" fmla="*/ 711 h 711"/>
                  <a:gd name="T2" fmla="*/ 29 w 798"/>
                  <a:gd name="T3" fmla="*/ 711 h 711"/>
                  <a:gd name="T4" fmla="*/ 29 w 798"/>
                  <a:gd name="T5" fmla="*/ 711 h 711"/>
                  <a:gd name="T6" fmla="*/ 24 w 798"/>
                  <a:gd name="T7" fmla="*/ 710 h 711"/>
                  <a:gd name="T8" fmla="*/ 18 w 798"/>
                  <a:gd name="T9" fmla="*/ 709 h 711"/>
                  <a:gd name="T10" fmla="*/ 13 w 798"/>
                  <a:gd name="T11" fmla="*/ 706 h 711"/>
                  <a:gd name="T12" fmla="*/ 9 w 798"/>
                  <a:gd name="T13" fmla="*/ 702 h 711"/>
                  <a:gd name="T14" fmla="*/ 5 w 798"/>
                  <a:gd name="T15" fmla="*/ 698 h 711"/>
                  <a:gd name="T16" fmla="*/ 3 w 798"/>
                  <a:gd name="T17" fmla="*/ 693 h 711"/>
                  <a:gd name="T18" fmla="*/ 1 w 798"/>
                  <a:gd name="T19" fmla="*/ 688 h 711"/>
                  <a:gd name="T20" fmla="*/ 0 w 798"/>
                  <a:gd name="T21" fmla="*/ 682 h 711"/>
                  <a:gd name="T22" fmla="*/ 0 w 798"/>
                  <a:gd name="T23" fmla="*/ 29 h 711"/>
                  <a:gd name="T24" fmla="*/ 0 w 798"/>
                  <a:gd name="T25" fmla="*/ 29 h 711"/>
                  <a:gd name="T26" fmla="*/ 1 w 798"/>
                  <a:gd name="T27" fmla="*/ 23 h 711"/>
                  <a:gd name="T28" fmla="*/ 3 w 798"/>
                  <a:gd name="T29" fmla="*/ 17 h 711"/>
                  <a:gd name="T30" fmla="*/ 5 w 798"/>
                  <a:gd name="T31" fmla="*/ 12 h 711"/>
                  <a:gd name="T32" fmla="*/ 9 w 798"/>
                  <a:gd name="T33" fmla="*/ 8 h 711"/>
                  <a:gd name="T34" fmla="*/ 13 w 798"/>
                  <a:gd name="T35" fmla="*/ 4 h 711"/>
                  <a:gd name="T36" fmla="*/ 18 w 798"/>
                  <a:gd name="T37" fmla="*/ 1 h 711"/>
                  <a:gd name="T38" fmla="*/ 24 w 798"/>
                  <a:gd name="T39" fmla="*/ 0 h 711"/>
                  <a:gd name="T40" fmla="*/ 29 w 798"/>
                  <a:gd name="T41" fmla="*/ 0 h 711"/>
                  <a:gd name="T42" fmla="*/ 769 w 798"/>
                  <a:gd name="T43" fmla="*/ 0 h 711"/>
                  <a:gd name="T44" fmla="*/ 769 w 798"/>
                  <a:gd name="T45" fmla="*/ 0 h 711"/>
                  <a:gd name="T46" fmla="*/ 775 w 798"/>
                  <a:gd name="T47" fmla="*/ 0 h 711"/>
                  <a:gd name="T48" fmla="*/ 780 w 798"/>
                  <a:gd name="T49" fmla="*/ 1 h 711"/>
                  <a:gd name="T50" fmla="*/ 784 w 798"/>
                  <a:gd name="T51" fmla="*/ 4 h 711"/>
                  <a:gd name="T52" fmla="*/ 790 w 798"/>
                  <a:gd name="T53" fmla="*/ 8 h 711"/>
                  <a:gd name="T54" fmla="*/ 792 w 798"/>
                  <a:gd name="T55" fmla="*/ 12 h 711"/>
                  <a:gd name="T56" fmla="*/ 795 w 798"/>
                  <a:gd name="T57" fmla="*/ 17 h 711"/>
                  <a:gd name="T58" fmla="*/ 798 w 798"/>
                  <a:gd name="T59" fmla="*/ 23 h 711"/>
                  <a:gd name="T60" fmla="*/ 798 w 798"/>
                  <a:gd name="T61" fmla="*/ 29 h 711"/>
                  <a:gd name="T62" fmla="*/ 798 w 798"/>
                  <a:gd name="T63" fmla="*/ 682 h 711"/>
                  <a:gd name="T64" fmla="*/ 798 w 798"/>
                  <a:gd name="T65" fmla="*/ 682 h 711"/>
                  <a:gd name="T66" fmla="*/ 798 w 798"/>
                  <a:gd name="T67" fmla="*/ 688 h 711"/>
                  <a:gd name="T68" fmla="*/ 795 w 798"/>
                  <a:gd name="T69" fmla="*/ 693 h 711"/>
                  <a:gd name="T70" fmla="*/ 792 w 798"/>
                  <a:gd name="T71" fmla="*/ 698 h 711"/>
                  <a:gd name="T72" fmla="*/ 790 w 798"/>
                  <a:gd name="T73" fmla="*/ 702 h 711"/>
                  <a:gd name="T74" fmla="*/ 784 w 798"/>
                  <a:gd name="T75" fmla="*/ 706 h 711"/>
                  <a:gd name="T76" fmla="*/ 780 w 798"/>
                  <a:gd name="T77" fmla="*/ 709 h 711"/>
                  <a:gd name="T78" fmla="*/ 775 w 798"/>
                  <a:gd name="T79" fmla="*/ 710 h 711"/>
                  <a:gd name="T80" fmla="*/ 769 w 798"/>
                  <a:gd name="T81" fmla="*/ 711 h 711"/>
                  <a:gd name="T82" fmla="*/ 769 w 798"/>
                  <a:gd name="T83" fmla="*/ 711 h 711"/>
                  <a:gd name="T84" fmla="*/ 58 w 798"/>
                  <a:gd name="T85" fmla="*/ 653 h 711"/>
                  <a:gd name="T86" fmla="*/ 739 w 798"/>
                  <a:gd name="T87" fmla="*/ 653 h 711"/>
                  <a:gd name="T88" fmla="*/ 739 w 798"/>
                  <a:gd name="T89" fmla="*/ 58 h 711"/>
                  <a:gd name="T90" fmla="*/ 58 w 798"/>
                  <a:gd name="T91" fmla="*/ 58 h 711"/>
                  <a:gd name="T92" fmla="*/ 58 w 798"/>
                  <a:gd name="T93" fmla="*/ 653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98" h="711">
                    <a:moveTo>
                      <a:pt x="769" y="711"/>
                    </a:moveTo>
                    <a:lnTo>
                      <a:pt x="29" y="711"/>
                    </a:lnTo>
                    <a:lnTo>
                      <a:pt x="29" y="711"/>
                    </a:lnTo>
                    <a:lnTo>
                      <a:pt x="24" y="710"/>
                    </a:lnTo>
                    <a:lnTo>
                      <a:pt x="18" y="709"/>
                    </a:lnTo>
                    <a:lnTo>
                      <a:pt x="13" y="706"/>
                    </a:lnTo>
                    <a:lnTo>
                      <a:pt x="9" y="702"/>
                    </a:lnTo>
                    <a:lnTo>
                      <a:pt x="5" y="698"/>
                    </a:lnTo>
                    <a:lnTo>
                      <a:pt x="3" y="693"/>
                    </a:lnTo>
                    <a:lnTo>
                      <a:pt x="1" y="688"/>
                    </a:lnTo>
                    <a:lnTo>
                      <a:pt x="0" y="68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4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769" y="0"/>
                    </a:lnTo>
                    <a:lnTo>
                      <a:pt x="769" y="0"/>
                    </a:lnTo>
                    <a:lnTo>
                      <a:pt x="775" y="0"/>
                    </a:lnTo>
                    <a:lnTo>
                      <a:pt x="780" y="1"/>
                    </a:lnTo>
                    <a:lnTo>
                      <a:pt x="784" y="4"/>
                    </a:lnTo>
                    <a:lnTo>
                      <a:pt x="790" y="8"/>
                    </a:lnTo>
                    <a:lnTo>
                      <a:pt x="792" y="12"/>
                    </a:lnTo>
                    <a:lnTo>
                      <a:pt x="795" y="17"/>
                    </a:lnTo>
                    <a:lnTo>
                      <a:pt x="798" y="23"/>
                    </a:lnTo>
                    <a:lnTo>
                      <a:pt x="798" y="29"/>
                    </a:lnTo>
                    <a:lnTo>
                      <a:pt x="798" y="682"/>
                    </a:lnTo>
                    <a:lnTo>
                      <a:pt x="798" y="682"/>
                    </a:lnTo>
                    <a:lnTo>
                      <a:pt x="798" y="688"/>
                    </a:lnTo>
                    <a:lnTo>
                      <a:pt x="795" y="693"/>
                    </a:lnTo>
                    <a:lnTo>
                      <a:pt x="792" y="698"/>
                    </a:lnTo>
                    <a:lnTo>
                      <a:pt x="790" y="702"/>
                    </a:lnTo>
                    <a:lnTo>
                      <a:pt x="784" y="706"/>
                    </a:lnTo>
                    <a:lnTo>
                      <a:pt x="780" y="709"/>
                    </a:lnTo>
                    <a:lnTo>
                      <a:pt x="775" y="710"/>
                    </a:lnTo>
                    <a:lnTo>
                      <a:pt x="769" y="711"/>
                    </a:lnTo>
                    <a:lnTo>
                      <a:pt x="769" y="711"/>
                    </a:lnTo>
                    <a:close/>
                    <a:moveTo>
                      <a:pt x="58" y="653"/>
                    </a:moveTo>
                    <a:lnTo>
                      <a:pt x="739" y="653"/>
                    </a:lnTo>
                    <a:lnTo>
                      <a:pt x="739" y="58"/>
                    </a:lnTo>
                    <a:lnTo>
                      <a:pt x="58" y="58"/>
                    </a:lnTo>
                    <a:lnTo>
                      <a:pt x="58" y="653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85">
                <a:extLst>
                  <a:ext uri="{FF2B5EF4-FFF2-40B4-BE49-F238E27FC236}">
                    <a16:creationId xmlns:a16="http://schemas.microsoft.com/office/drawing/2014/main" id="{0DFCDD6D-CBF2-455E-B733-6E43CF4271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" y="1755"/>
                <a:ext cx="172" cy="0"/>
              </a:xfrm>
              <a:custGeom>
                <a:avLst/>
                <a:gdLst>
                  <a:gd name="T0" fmla="*/ 0 w 516"/>
                  <a:gd name="T1" fmla="*/ 516 w 516"/>
                  <a:gd name="T2" fmla="*/ 0 w 5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16">
                    <a:moveTo>
                      <a:pt x="0" y="0"/>
                    </a:moveTo>
                    <a:lnTo>
                      <a:pt x="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86">
                <a:extLst>
                  <a:ext uri="{FF2B5EF4-FFF2-40B4-BE49-F238E27FC236}">
                    <a16:creationId xmlns:a16="http://schemas.microsoft.com/office/drawing/2014/main" id="{9BAEF0C1-E2E5-4F68-89D9-09F237410D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" y="1745"/>
                <a:ext cx="191" cy="19"/>
              </a:xfrm>
              <a:custGeom>
                <a:avLst/>
                <a:gdLst>
                  <a:gd name="T0" fmla="*/ 545 w 574"/>
                  <a:gd name="T1" fmla="*/ 58 h 58"/>
                  <a:gd name="T2" fmla="*/ 29 w 574"/>
                  <a:gd name="T3" fmla="*/ 58 h 58"/>
                  <a:gd name="T4" fmla="*/ 29 w 574"/>
                  <a:gd name="T5" fmla="*/ 58 h 58"/>
                  <a:gd name="T6" fmla="*/ 22 w 574"/>
                  <a:gd name="T7" fmla="*/ 56 h 58"/>
                  <a:gd name="T8" fmla="*/ 17 w 574"/>
                  <a:gd name="T9" fmla="*/ 55 h 58"/>
                  <a:gd name="T10" fmla="*/ 12 w 574"/>
                  <a:gd name="T11" fmla="*/ 52 h 58"/>
                  <a:gd name="T12" fmla="*/ 8 w 574"/>
                  <a:gd name="T13" fmla="*/ 49 h 58"/>
                  <a:gd name="T14" fmla="*/ 4 w 574"/>
                  <a:gd name="T15" fmla="*/ 45 h 58"/>
                  <a:gd name="T16" fmla="*/ 1 w 574"/>
                  <a:gd name="T17" fmla="*/ 39 h 58"/>
                  <a:gd name="T18" fmla="*/ 0 w 574"/>
                  <a:gd name="T19" fmla="*/ 34 h 58"/>
                  <a:gd name="T20" fmla="*/ 0 w 574"/>
                  <a:gd name="T21" fmla="*/ 29 h 58"/>
                  <a:gd name="T22" fmla="*/ 0 w 574"/>
                  <a:gd name="T23" fmla="*/ 29 h 58"/>
                  <a:gd name="T24" fmla="*/ 0 w 574"/>
                  <a:gd name="T25" fmla="*/ 22 h 58"/>
                  <a:gd name="T26" fmla="*/ 1 w 574"/>
                  <a:gd name="T27" fmla="*/ 17 h 58"/>
                  <a:gd name="T28" fmla="*/ 4 w 574"/>
                  <a:gd name="T29" fmla="*/ 13 h 58"/>
                  <a:gd name="T30" fmla="*/ 8 w 574"/>
                  <a:gd name="T31" fmla="*/ 8 h 58"/>
                  <a:gd name="T32" fmla="*/ 12 w 574"/>
                  <a:gd name="T33" fmla="*/ 5 h 58"/>
                  <a:gd name="T34" fmla="*/ 17 w 574"/>
                  <a:gd name="T35" fmla="*/ 2 h 58"/>
                  <a:gd name="T36" fmla="*/ 22 w 574"/>
                  <a:gd name="T37" fmla="*/ 0 h 58"/>
                  <a:gd name="T38" fmla="*/ 29 w 574"/>
                  <a:gd name="T39" fmla="*/ 0 h 58"/>
                  <a:gd name="T40" fmla="*/ 545 w 574"/>
                  <a:gd name="T41" fmla="*/ 0 h 58"/>
                  <a:gd name="T42" fmla="*/ 545 w 574"/>
                  <a:gd name="T43" fmla="*/ 0 h 58"/>
                  <a:gd name="T44" fmla="*/ 550 w 574"/>
                  <a:gd name="T45" fmla="*/ 0 h 58"/>
                  <a:gd name="T46" fmla="*/ 556 w 574"/>
                  <a:gd name="T47" fmla="*/ 2 h 58"/>
                  <a:gd name="T48" fmla="*/ 561 w 574"/>
                  <a:gd name="T49" fmla="*/ 5 h 58"/>
                  <a:gd name="T50" fmla="*/ 565 w 574"/>
                  <a:gd name="T51" fmla="*/ 8 h 58"/>
                  <a:gd name="T52" fmla="*/ 569 w 574"/>
                  <a:gd name="T53" fmla="*/ 13 h 58"/>
                  <a:gd name="T54" fmla="*/ 571 w 574"/>
                  <a:gd name="T55" fmla="*/ 17 h 58"/>
                  <a:gd name="T56" fmla="*/ 573 w 574"/>
                  <a:gd name="T57" fmla="*/ 22 h 58"/>
                  <a:gd name="T58" fmla="*/ 574 w 574"/>
                  <a:gd name="T59" fmla="*/ 29 h 58"/>
                  <a:gd name="T60" fmla="*/ 574 w 574"/>
                  <a:gd name="T61" fmla="*/ 29 h 58"/>
                  <a:gd name="T62" fmla="*/ 573 w 574"/>
                  <a:gd name="T63" fmla="*/ 34 h 58"/>
                  <a:gd name="T64" fmla="*/ 571 w 574"/>
                  <a:gd name="T65" fmla="*/ 39 h 58"/>
                  <a:gd name="T66" fmla="*/ 569 w 574"/>
                  <a:gd name="T67" fmla="*/ 45 h 58"/>
                  <a:gd name="T68" fmla="*/ 565 w 574"/>
                  <a:gd name="T69" fmla="*/ 49 h 58"/>
                  <a:gd name="T70" fmla="*/ 561 w 574"/>
                  <a:gd name="T71" fmla="*/ 52 h 58"/>
                  <a:gd name="T72" fmla="*/ 556 w 574"/>
                  <a:gd name="T73" fmla="*/ 55 h 58"/>
                  <a:gd name="T74" fmla="*/ 550 w 574"/>
                  <a:gd name="T75" fmla="*/ 56 h 58"/>
                  <a:gd name="T76" fmla="*/ 545 w 574"/>
                  <a:gd name="T77" fmla="*/ 58 h 58"/>
                  <a:gd name="T78" fmla="*/ 545 w 574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4" h="58">
                    <a:moveTo>
                      <a:pt x="545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5" y="0"/>
                    </a:lnTo>
                    <a:lnTo>
                      <a:pt x="545" y="0"/>
                    </a:lnTo>
                    <a:lnTo>
                      <a:pt x="550" y="0"/>
                    </a:lnTo>
                    <a:lnTo>
                      <a:pt x="556" y="2"/>
                    </a:lnTo>
                    <a:lnTo>
                      <a:pt x="561" y="5"/>
                    </a:lnTo>
                    <a:lnTo>
                      <a:pt x="565" y="8"/>
                    </a:lnTo>
                    <a:lnTo>
                      <a:pt x="569" y="13"/>
                    </a:lnTo>
                    <a:lnTo>
                      <a:pt x="571" y="17"/>
                    </a:lnTo>
                    <a:lnTo>
                      <a:pt x="573" y="22"/>
                    </a:lnTo>
                    <a:lnTo>
                      <a:pt x="574" y="29"/>
                    </a:lnTo>
                    <a:lnTo>
                      <a:pt x="574" y="29"/>
                    </a:lnTo>
                    <a:lnTo>
                      <a:pt x="573" y="34"/>
                    </a:lnTo>
                    <a:lnTo>
                      <a:pt x="571" y="39"/>
                    </a:lnTo>
                    <a:lnTo>
                      <a:pt x="569" y="45"/>
                    </a:lnTo>
                    <a:lnTo>
                      <a:pt x="565" y="49"/>
                    </a:lnTo>
                    <a:lnTo>
                      <a:pt x="561" y="52"/>
                    </a:lnTo>
                    <a:lnTo>
                      <a:pt x="556" y="55"/>
                    </a:lnTo>
                    <a:lnTo>
                      <a:pt x="550" y="56"/>
                    </a:lnTo>
                    <a:lnTo>
                      <a:pt x="545" y="58"/>
                    </a:lnTo>
                    <a:lnTo>
                      <a:pt x="545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87">
                <a:extLst>
                  <a:ext uri="{FF2B5EF4-FFF2-40B4-BE49-F238E27FC236}">
                    <a16:creationId xmlns:a16="http://schemas.microsoft.com/office/drawing/2014/main" id="{6250B300-12BC-460D-9532-758E6B8D05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" y="1803"/>
                <a:ext cx="172" cy="0"/>
              </a:xfrm>
              <a:custGeom>
                <a:avLst/>
                <a:gdLst>
                  <a:gd name="T0" fmla="*/ 0 w 516"/>
                  <a:gd name="T1" fmla="*/ 516 w 516"/>
                  <a:gd name="T2" fmla="*/ 0 w 5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16">
                    <a:moveTo>
                      <a:pt x="0" y="0"/>
                    </a:moveTo>
                    <a:lnTo>
                      <a:pt x="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88">
                <a:extLst>
                  <a:ext uri="{FF2B5EF4-FFF2-40B4-BE49-F238E27FC236}">
                    <a16:creationId xmlns:a16="http://schemas.microsoft.com/office/drawing/2014/main" id="{947AD124-C1E3-4D06-B3F6-932A942EDC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" y="1794"/>
                <a:ext cx="191" cy="19"/>
              </a:xfrm>
              <a:custGeom>
                <a:avLst/>
                <a:gdLst>
                  <a:gd name="T0" fmla="*/ 545 w 574"/>
                  <a:gd name="T1" fmla="*/ 58 h 58"/>
                  <a:gd name="T2" fmla="*/ 29 w 574"/>
                  <a:gd name="T3" fmla="*/ 58 h 58"/>
                  <a:gd name="T4" fmla="*/ 29 w 574"/>
                  <a:gd name="T5" fmla="*/ 58 h 58"/>
                  <a:gd name="T6" fmla="*/ 22 w 574"/>
                  <a:gd name="T7" fmla="*/ 57 h 58"/>
                  <a:gd name="T8" fmla="*/ 17 w 574"/>
                  <a:gd name="T9" fmla="*/ 56 h 58"/>
                  <a:gd name="T10" fmla="*/ 12 w 574"/>
                  <a:gd name="T11" fmla="*/ 53 h 58"/>
                  <a:gd name="T12" fmla="*/ 8 w 574"/>
                  <a:gd name="T13" fmla="*/ 49 h 58"/>
                  <a:gd name="T14" fmla="*/ 4 w 574"/>
                  <a:gd name="T15" fmla="*/ 45 h 58"/>
                  <a:gd name="T16" fmla="*/ 1 w 574"/>
                  <a:gd name="T17" fmla="*/ 40 h 58"/>
                  <a:gd name="T18" fmla="*/ 0 w 574"/>
                  <a:gd name="T19" fmla="*/ 34 h 58"/>
                  <a:gd name="T20" fmla="*/ 0 w 574"/>
                  <a:gd name="T21" fmla="*/ 29 h 58"/>
                  <a:gd name="T22" fmla="*/ 0 w 574"/>
                  <a:gd name="T23" fmla="*/ 29 h 58"/>
                  <a:gd name="T24" fmla="*/ 0 w 574"/>
                  <a:gd name="T25" fmla="*/ 23 h 58"/>
                  <a:gd name="T26" fmla="*/ 1 w 574"/>
                  <a:gd name="T27" fmla="*/ 17 h 58"/>
                  <a:gd name="T28" fmla="*/ 4 w 574"/>
                  <a:gd name="T29" fmla="*/ 12 h 58"/>
                  <a:gd name="T30" fmla="*/ 8 w 574"/>
                  <a:gd name="T31" fmla="*/ 8 h 58"/>
                  <a:gd name="T32" fmla="*/ 12 w 574"/>
                  <a:gd name="T33" fmla="*/ 4 h 58"/>
                  <a:gd name="T34" fmla="*/ 17 w 574"/>
                  <a:gd name="T35" fmla="*/ 1 h 58"/>
                  <a:gd name="T36" fmla="*/ 22 w 574"/>
                  <a:gd name="T37" fmla="*/ 0 h 58"/>
                  <a:gd name="T38" fmla="*/ 29 w 574"/>
                  <a:gd name="T39" fmla="*/ 0 h 58"/>
                  <a:gd name="T40" fmla="*/ 545 w 574"/>
                  <a:gd name="T41" fmla="*/ 0 h 58"/>
                  <a:gd name="T42" fmla="*/ 545 w 574"/>
                  <a:gd name="T43" fmla="*/ 0 h 58"/>
                  <a:gd name="T44" fmla="*/ 550 w 574"/>
                  <a:gd name="T45" fmla="*/ 0 h 58"/>
                  <a:gd name="T46" fmla="*/ 556 w 574"/>
                  <a:gd name="T47" fmla="*/ 1 h 58"/>
                  <a:gd name="T48" fmla="*/ 561 w 574"/>
                  <a:gd name="T49" fmla="*/ 4 h 58"/>
                  <a:gd name="T50" fmla="*/ 565 w 574"/>
                  <a:gd name="T51" fmla="*/ 8 h 58"/>
                  <a:gd name="T52" fmla="*/ 569 w 574"/>
                  <a:gd name="T53" fmla="*/ 12 h 58"/>
                  <a:gd name="T54" fmla="*/ 571 w 574"/>
                  <a:gd name="T55" fmla="*/ 17 h 58"/>
                  <a:gd name="T56" fmla="*/ 573 w 574"/>
                  <a:gd name="T57" fmla="*/ 23 h 58"/>
                  <a:gd name="T58" fmla="*/ 574 w 574"/>
                  <a:gd name="T59" fmla="*/ 29 h 58"/>
                  <a:gd name="T60" fmla="*/ 574 w 574"/>
                  <a:gd name="T61" fmla="*/ 29 h 58"/>
                  <a:gd name="T62" fmla="*/ 573 w 574"/>
                  <a:gd name="T63" fmla="*/ 34 h 58"/>
                  <a:gd name="T64" fmla="*/ 571 w 574"/>
                  <a:gd name="T65" fmla="*/ 40 h 58"/>
                  <a:gd name="T66" fmla="*/ 569 w 574"/>
                  <a:gd name="T67" fmla="*/ 45 h 58"/>
                  <a:gd name="T68" fmla="*/ 565 w 574"/>
                  <a:gd name="T69" fmla="*/ 49 h 58"/>
                  <a:gd name="T70" fmla="*/ 561 w 574"/>
                  <a:gd name="T71" fmla="*/ 53 h 58"/>
                  <a:gd name="T72" fmla="*/ 556 w 574"/>
                  <a:gd name="T73" fmla="*/ 56 h 58"/>
                  <a:gd name="T74" fmla="*/ 550 w 574"/>
                  <a:gd name="T75" fmla="*/ 57 h 58"/>
                  <a:gd name="T76" fmla="*/ 545 w 574"/>
                  <a:gd name="T77" fmla="*/ 58 h 58"/>
                  <a:gd name="T78" fmla="*/ 545 w 574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4" h="58">
                    <a:moveTo>
                      <a:pt x="545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5" y="0"/>
                    </a:lnTo>
                    <a:lnTo>
                      <a:pt x="545" y="0"/>
                    </a:lnTo>
                    <a:lnTo>
                      <a:pt x="550" y="0"/>
                    </a:lnTo>
                    <a:lnTo>
                      <a:pt x="556" y="1"/>
                    </a:lnTo>
                    <a:lnTo>
                      <a:pt x="561" y="4"/>
                    </a:lnTo>
                    <a:lnTo>
                      <a:pt x="565" y="8"/>
                    </a:lnTo>
                    <a:lnTo>
                      <a:pt x="569" y="12"/>
                    </a:lnTo>
                    <a:lnTo>
                      <a:pt x="571" y="17"/>
                    </a:lnTo>
                    <a:lnTo>
                      <a:pt x="573" y="23"/>
                    </a:lnTo>
                    <a:lnTo>
                      <a:pt x="574" y="29"/>
                    </a:lnTo>
                    <a:lnTo>
                      <a:pt x="574" y="29"/>
                    </a:lnTo>
                    <a:lnTo>
                      <a:pt x="573" y="34"/>
                    </a:lnTo>
                    <a:lnTo>
                      <a:pt x="571" y="40"/>
                    </a:lnTo>
                    <a:lnTo>
                      <a:pt x="569" y="45"/>
                    </a:lnTo>
                    <a:lnTo>
                      <a:pt x="565" y="49"/>
                    </a:lnTo>
                    <a:lnTo>
                      <a:pt x="561" y="53"/>
                    </a:lnTo>
                    <a:lnTo>
                      <a:pt x="556" y="56"/>
                    </a:lnTo>
                    <a:lnTo>
                      <a:pt x="550" y="57"/>
                    </a:lnTo>
                    <a:lnTo>
                      <a:pt x="545" y="58"/>
                    </a:lnTo>
                    <a:lnTo>
                      <a:pt x="545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89">
                <a:extLst>
                  <a:ext uri="{FF2B5EF4-FFF2-40B4-BE49-F238E27FC236}">
                    <a16:creationId xmlns:a16="http://schemas.microsoft.com/office/drawing/2014/main" id="{76177EF9-63AC-4385-9F6B-6A80A20159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" y="1852"/>
                <a:ext cx="172" cy="0"/>
              </a:xfrm>
              <a:custGeom>
                <a:avLst/>
                <a:gdLst>
                  <a:gd name="T0" fmla="*/ 0 w 516"/>
                  <a:gd name="T1" fmla="*/ 516 w 516"/>
                  <a:gd name="T2" fmla="*/ 0 w 5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16">
                    <a:moveTo>
                      <a:pt x="0" y="0"/>
                    </a:moveTo>
                    <a:lnTo>
                      <a:pt x="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0">
                <a:extLst>
                  <a:ext uri="{FF2B5EF4-FFF2-40B4-BE49-F238E27FC236}">
                    <a16:creationId xmlns:a16="http://schemas.microsoft.com/office/drawing/2014/main" id="{9939D724-F444-434E-81E1-6224862B1B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" y="1842"/>
                <a:ext cx="191" cy="19"/>
              </a:xfrm>
              <a:custGeom>
                <a:avLst/>
                <a:gdLst>
                  <a:gd name="T0" fmla="*/ 545 w 574"/>
                  <a:gd name="T1" fmla="*/ 58 h 58"/>
                  <a:gd name="T2" fmla="*/ 29 w 574"/>
                  <a:gd name="T3" fmla="*/ 58 h 58"/>
                  <a:gd name="T4" fmla="*/ 29 w 574"/>
                  <a:gd name="T5" fmla="*/ 58 h 58"/>
                  <a:gd name="T6" fmla="*/ 22 w 574"/>
                  <a:gd name="T7" fmla="*/ 58 h 58"/>
                  <a:gd name="T8" fmla="*/ 17 w 574"/>
                  <a:gd name="T9" fmla="*/ 57 h 58"/>
                  <a:gd name="T10" fmla="*/ 12 w 574"/>
                  <a:gd name="T11" fmla="*/ 54 h 58"/>
                  <a:gd name="T12" fmla="*/ 8 w 574"/>
                  <a:gd name="T13" fmla="*/ 50 h 58"/>
                  <a:gd name="T14" fmla="*/ 4 w 574"/>
                  <a:gd name="T15" fmla="*/ 47 h 58"/>
                  <a:gd name="T16" fmla="*/ 1 w 574"/>
                  <a:gd name="T17" fmla="*/ 41 h 58"/>
                  <a:gd name="T18" fmla="*/ 0 w 574"/>
                  <a:gd name="T19" fmla="*/ 36 h 58"/>
                  <a:gd name="T20" fmla="*/ 0 w 574"/>
                  <a:gd name="T21" fmla="*/ 29 h 58"/>
                  <a:gd name="T22" fmla="*/ 0 w 574"/>
                  <a:gd name="T23" fmla="*/ 29 h 58"/>
                  <a:gd name="T24" fmla="*/ 0 w 574"/>
                  <a:gd name="T25" fmla="*/ 24 h 58"/>
                  <a:gd name="T26" fmla="*/ 1 w 574"/>
                  <a:gd name="T27" fmla="*/ 19 h 58"/>
                  <a:gd name="T28" fmla="*/ 4 w 574"/>
                  <a:gd name="T29" fmla="*/ 14 h 58"/>
                  <a:gd name="T30" fmla="*/ 8 w 574"/>
                  <a:gd name="T31" fmla="*/ 10 h 58"/>
                  <a:gd name="T32" fmla="*/ 12 w 574"/>
                  <a:gd name="T33" fmla="*/ 6 h 58"/>
                  <a:gd name="T34" fmla="*/ 17 w 574"/>
                  <a:gd name="T35" fmla="*/ 3 h 58"/>
                  <a:gd name="T36" fmla="*/ 22 w 574"/>
                  <a:gd name="T37" fmla="*/ 2 h 58"/>
                  <a:gd name="T38" fmla="*/ 29 w 574"/>
                  <a:gd name="T39" fmla="*/ 0 h 58"/>
                  <a:gd name="T40" fmla="*/ 545 w 574"/>
                  <a:gd name="T41" fmla="*/ 0 h 58"/>
                  <a:gd name="T42" fmla="*/ 545 w 574"/>
                  <a:gd name="T43" fmla="*/ 0 h 58"/>
                  <a:gd name="T44" fmla="*/ 550 w 574"/>
                  <a:gd name="T45" fmla="*/ 2 h 58"/>
                  <a:gd name="T46" fmla="*/ 556 w 574"/>
                  <a:gd name="T47" fmla="*/ 3 h 58"/>
                  <a:gd name="T48" fmla="*/ 561 w 574"/>
                  <a:gd name="T49" fmla="*/ 6 h 58"/>
                  <a:gd name="T50" fmla="*/ 565 w 574"/>
                  <a:gd name="T51" fmla="*/ 10 h 58"/>
                  <a:gd name="T52" fmla="*/ 569 w 574"/>
                  <a:gd name="T53" fmla="*/ 14 h 58"/>
                  <a:gd name="T54" fmla="*/ 571 w 574"/>
                  <a:gd name="T55" fmla="*/ 19 h 58"/>
                  <a:gd name="T56" fmla="*/ 573 w 574"/>
                  <a:gd name="T57" fmla="*/ 24 h 58"/>
                  <a:gd name="T58" fmla="*/ 574 w 574"/>
                  <a:gd name="T59" fmla="*/ 29 h 58"/>
                  <a:gd name="T60" fmla="*/ 574 w 574"/>
                  <a:gd name="T61" fmla="*/ 29 h 58"/>
                  <a:gd name="T62" fmla="*/ 573 w 574"/>
                  <a:gd name="T63" fmla="*/ 36 h 58"/>
                  <a:gd name="T64" fmla="*/ 571 w 574"/>
                  <a:gd name="T65" fmla="*/ 41 h 58"/>
                  <a:gd name="T66" fmla="*/ 569 w 574"/>
                  <a:gd name="T67" fmla="*/ 47 h 58"/>
                  <a:gd name="T68" fmla="*/ 565 w 574"/>
                  <a:gd name="T69" fmla="*/ 50 h 58"/>
                  <a:gd name="T70" fmla="*/ 561 w 574"/>
                  <a:gd name="T71" fmla="*/ 54 h 58"/>
                  <a:gd name="T72" fmla="*/ 556 w 574"/>
                  <a:gd name="T73" fmla="*/ 57 h 58"/>
                  <a:gd name="T74" fmla="*/ 550 w 574"/>
                  <a:gd name="T75" fmla="*/ 58 h 58"/>
                  <a:gd name="T76" fmla="*/ 545 w 574"/>
                  <a:gd name="T77" fmla="*/ 58 h 58"/>
                  <a:gd name="T78" fmla="*/ 545 w 574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4" h="58">
                    <a:moveTo>
                      <a:pt x="545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47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545" y="0"/>
                    </a:lnTo>
                    <a:lnTo>
                      <a:pt x="545" y="0"/>
                    </a:lnTo>
                    <a:lnTo>
                      <a:pt x="550" y="2"/>
                    </a:lnTo>
                    <a:lnTo>
                      <a:pt x="556" y="3"/>
                    </a:lnTo>
                    <a:lnTo>
                      <a:pt x="561" y="6"/>
                    </a:lnTo>
                    <a:lnTo>
                      <a:pt x="565" y="10"/>
                    </a:lnTo>
                    <a:lnTo>
                      <a:pt x="569" y="14"/>
                    </a:lnTo>
                    <a:lnTo>
                      <a:pt x="571" y="19"/>
                    </a:lnTo>
                    <a:lnTo>
                      <a:pt x="573" y="24"/>
                    </a:lnTo>
                    <a:lnTo>
                      <a:pt x="574" y="29"/>
                    </a:lnTo>
                    <a:lnTo>
                      <a:pt x="574" y="29"/>
                    </a:lnTo>
                    <a:lnTo>
                      <a:pt x="573" y="36"/>
                    </a:lnTo>
                    <a:lnTo>
                      <a:pt x="571" y="41"/>
                    </a:lnTo>
                    <a:lnTo>
                      <a:pt x="569" y="47"/>
                    </a:lnTo>
                    <a:lnTo>
                      <a:pt x="565" y="50"/>
                    </a:lnTo>
                    <a:lnTo>
                      <a:pt x="561" y="54"/>
                    </a:lnTo>
                    <a:lnTo>
                      <a:pt x="556" y="57"/>
                    </a:lnTo>
                    <a:lnTo>
                      <a:pt x="550" y="58"/>
                    </a:lnTo>
                    <a:lnTo>
                      <a:pt x="545" y="58"/>
                    </a:lnTo>
                    <a:lnTo>
                      <a:pt x="545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91">
                <a:extLst>
                  <a:ext uri="{FF2B5EF4-FFF2-40B4-BE49-F238E27FC236}">
                    <a16:creationId xmlns:a16="http://schemas.microsoft.com/office/drawing/2014/main" id="{499C91D1-824D-40C8-834C-55AA5EE538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9" y="1639"/>
                <a:ext cx="151" cy="60"/>
              </a:xfrm>
              <a:prstGeom prst="rect">
                <a:avLst/>
              </a:prstGeom>
              <a:solidFill>
                <a:srgbClr val="C6EBE8"/>
              </a:solidFill>
              <a:ln w="3175">
                <a:solidFill>
                  <a:srgbClr val="486AE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92">
                <a:extLst>
                  <a:ext uri="{FF2B5EF4-FFF2-40B4-BE49-F238E27FC236}">
                    <a16:creationId xmlns:a16="http://schemas.microsoft.com/office/drawing/2014/main" id="{DE645347-E8AD-460F-8922-5A7D971F084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9" y="1629"/>
                <a:ext cx="171" cy="79"/>
              </a:xfrm>
              <a:custGeom>
                <a:avLst/>
                <a:gdLst>
                  <a:gd name="T0" fmla="*/ 482 w 511"/>
                  <a:gd name="T1" fmla="*/ 237 h 237"/>
                  <a:gd name="T2" fmla="*/ 29 w 511"/>
                  <a:gd name="T3" fmla="*/ 237 h 237"/>
                  <a:gd name="T4" fmla="*/ 29 w 511"/>
                  <a:gd name="T5" fmla="*/ 237 h 237"/>
                  <a:gd name="T6" fmla="*/ 22 w 511"/>
                  <a:gd name="T7" fmla="*/ 236 h 237"/>
                  <a:gd name="T8" fmla="*/ 17 w 511"/>
                  <a:gd name="T9" fmla="*/ 235 h 237"/>
                  <a:gd name="T10" fmla="*/ 12 w 511"/>
                  <a:gd name="T11" fmla="*/ 232 h 237"/>
                  <a:gd name="T12" fmla="*/ 8 w 511"/>
                  <a:gd name="T13" fmla="*/ 228 h 237"/>
                  <a:gd name="T14" fmla="*/ 4 w 511"/>
                  <a:gd name="T15" fmla="*/ 224 h 237"/>
                  <a:gd name="T16" fmla="*/ 1 w 511"/>
                  <a:gd name="T17" fmla="*/ 219 h 237"/>
                  <a:gd name="T18" fmla="*/ 0 w 511"/>
                  <a:gd name="T19" fmla="*/ 213 h 237"/>
                  <a:gd name="T20" fmla="*/ 0 w 511"/>
                  <a:gd name="T21" fmla="*/ 208 h 237"/>
                  <a:gd name="T22" fmla="*/ 0 w 511"/>
                  <a:gd name="T23" fmla="*/ 29 h 237"/>
                  <a:gd name="T24" fmla="*/ 0 w 511"/>
                  <a:gd name="T25" fmla="*/ 29 h 237"/>
                  <a:gd name="T26" fmla="*/ 0 w 511"/>
                  <a:gd name="T27" fmla="*/ 22 h 237"/>
                  <a:gd name="T28" fmla="*/ 1 w 511"/>
                  <a:gd name="T29" fmla="*/ 17 h 237"/>
                  <a:gd name="T30" fmla="*/ 4 w 511"/>
                  <a:gd name="T31" fmla="*/ 13 h 237"/>
                  <a:gd name="T32" fmla="*/ 8 w 511"/>
                  <a:gd name="T33" fmla="*/ 8 h 237"/>
                  <a:gd name="T34" fmla="*/ 12 w 511"/>
                  <a:gd name="T35" fmla="*/ 5 h 237"/>
                  <a:gd name="T36" fmla="*/ 17 w 511"/>
                  <a:gd name="T37" fmla="*/ 2 h 237"/>
                  <a:gd name="T38" fmla="*/ 22 w 511"/>
                  <a:gd name="T39" fmla="*/ 0 h 237"/>
                  <a:gd name="T40" fmla="*/ 29 w 511"/>
                  <a:gd name="T41" fmla="*/ 0 h 237"/>
                  <a:gd name="T42" fmla="*/ 482 w 511"/>
                  <a:gd name="T43" fmla="*/ 0 h 237"/>
                  <a:gd name="T44" fmla="*/ 482 w 511"/>
                  <a:gd name="T45" fmla="*/ 0 h 237"/>
                  <a:gd name="T46" fmla="*/ 487 w 511"/>
                  <a:gd name="T47" fmla="*/ 0 h 237"/>
                  <a:gd name="T48" fmla="*/ 492 w 511"/>
                  <a:gd name="T49" fmla="*/ 2 h 237"/>
                  <a:gd name="T50" fmla="*/ 498 w 511"/>
                  <a:gd name="T51" fmla="*/ 5 h 237"/>
                  <a:gd name="T52" fmla="*/ 502 w 511"/>
                  <a:gd name="T53" fmla="*/ 8 h 237"/>
                  <a:gd name="T54" fmla="*/ 506 w 511"/>
                  <a:gd name="T55" fmla="*/ 13 h 237"/>
                  <a:gd name="T56" fmla="*/ 508 w 511"/>
                  <a:gd name="T57" fmla="*/ 17 h 237"/>
                  <a:gd name="T58" fmla="*/ 510 w 511"/>
                  <a:gd name="T59" fmla="*/ 22 h 237"/>
                  <a:gd name="T60" fmla="*/ 511 w 511"/>
                  <a:gd name="T61" fmla="*/ 29 h 237"/>
                  <a:gd name="T62" fmla="*/ 511 w 511"/>
                  <a:gd name="T63" fmla="*/ 208 h 237"/>
                  <a:gd name="T64" fmla="*/ 511 w 511"/>
                  <a:gd name="T65" fmla="*/ 208 h 237"/>
                  <a:gd name="T66" fmla="*/ 510 w 511"/>
                  <a:gd name="T67" fmla="*/ 213 h 237"/>
                  <a:gd name="T68" fmla="*/ 508 w 511"/>
                  <a:gd name="T69" fmla="*/ 219 h 237"/>
                  <a:gd name="T70" fmla="*/ 506 w 511"/>
                  <a:gd name="T71" fmla="*/ 224 h 237"/>
                  <a:gd name="T72" fmla="*/ 502 w 511"/>
                  <a:gd name="T73" fmla="*/ 228 h 237"/>
                  <a:gd name="T74" fmla="*/ 498 w 511"/>
                  <a:gd name="T75" fmla="*/ 232 h 237"/>
                  <a:gd name="T76" fmla="*/ 492 w 511"/>
                  <a:gd name="T77" fmla="*/ 235 h 237"/>
                  <a:gd name="T78" fmla="*/ 487 w 511"/>
                  <a:gd name="T79" fmla="*/ 236 h 237"/>
                  <a:gd name="T80" fmla="*/ 482 w 511"/>
                  <a:gd name="T81" fmla="*/ 237 h 237"/>
                  <a:gd name="T82" fmla="*/ 482 w 511"/>
                  <a:gd name="T83" fmla="*/ 237 h 237"/>
                  <a:gd name="T84" fmla="*/ 58 w 511"/>
                  <a:gd name="T85" fmla="*/ 179 h 237"/>
                  <a:gd name="T86" fmla="*/ 453 w 511"/>
                  <a:gd name="T87" fmla="*/ 179 h 237"/>
                  <a:gd name="T88" fmla="*/ 453 w 511"/>
                  <a:gd name="T89" fmla="*/ 58 h 237"/>
                  <a:gd name="T90" fmla="*/ 58 w 511"/>
                  <a:gd name="T91" fmla="*/ 58 h 237"/>
                  <a:gd name="T92" fmla="*/ 58 w 511"/>
                  <a:gd name="T93" fmla="*/ 17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1" h="237">
                    <a:moveTo>
                      <a:pt x="482" y="237"/>
                    </a:moveTo>
                    <a:lnTo>
                      <a:pt x="29" y="237"/>
                    </a:lnTo>
                    <a:lnTo>
                      <a:pt x="29" y="237"/>
                    </a:lnTo>
                    <a:lnTo>
                      <a:pt x="22" y="236"/>
                    </a:lnTo>
                    <a:lnTo>
                      <a:pt x="17" y="235"/>
                    </a:lnTo>
                    <a:lnTo>
                      <a:pt x="12" y="232"/>
                    </a:lnTo>
                    <a:lnTo>
                      <a:pt x="8" y="228"/>
                    </a:lnTo>
                    <a:lnTo>
                      <a:pt x="4" y="224"/>
                    </a:lnTo>
                    <a:lnTo>
                      <a:pt x="1" y="219"/>
                    </a:lnTo>
                    <a:lnTo>
                      <a:pt x="0" y="213"/>
                    </a:lnTo>
                    <a:lnTo>
                      <a:pt x="0" y="20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482" y="0"/>
                    </a:lnTo>
                    <a:lnTo>
                      <a:pt x="482" y="0"/>
                    </a:lnTo>
                    <a:lnTo>
                      <a:pt x="487" y="0"/>
                    </a:lnTo>
                    <a:lnTo>
                      <a:pt x="492" y="2"/>
                    </a:lnTo>
                    <a:lnTo>
                      <a:pt x="498" y="5"/>
                    </a:lnTo>
                    <a:lnTo>
                      <a:pt x="502" y="8"/>
                    </a:lnTo>
                    <a:lnTo>
                      <a:pt x="506" y="13"/>
                    </a:lnTo>
                    <a:lnTo>
                      <a:pt x="508" y="17"/>
                    </a:lnTo>
                    <a:lnTo>
                      <a:pt x="510" y="22"/>
                    </a:lnTo>
                    <a:lnTo>
                      <a:pt x="511" y="29"/>
                    </a:lnTo>
                    <a:lnTo>
                      <a:pt x="511" y="208"/>
                    </a:lnTo>
                    <a:lnTo>
                      <a:pt x="511" y="208"/>
                    </a:lnTo>
                    <a:lnTo>
                      <a:pt x="510" y="213"/>
                    </a:lnTo>
                    <a:lnTo>
                      <a:pt x="508" y="219"/>
                    </a:lnTo>
                    <a:lnTo>
                      <a:pt x="506" y="224"/>
                    </a:lnTo>
                    <a:lnTo>
                      <a:pt x="502" y="228"/>
                    </a:lnTo>
                    <a:lnTo>
                      <a:pt x="498" y="232"/>
                    </a:lnTo>
                    <a:lnTo>
                      <a:pt x="492" y="235"/>
                    </a:lnTo>
                    <a:lnTo>
                      <a:pt x="487" y="236"/>
                    </a:lnTo>
                    <a:lnTo>
                      <a:pt x="482" y="237"/>
                    </a:lnTo>
                    <a:lnTo>
                      <a:pt x="482" y="237"/>
                    </a:lnTo>
                    <a:close/>
                    <a:moveTo>
                      <a:pt x="58" y="179"/>
                    </a:moveTo>
                    <a:lnTo>
                      <a:pt x="453" y="179"/>
                    </a:lnTo>
                    <a:lnTo>
                      <a:pt x="453" y="58"/>
                    </a:lnTo>
                    <a:lnTo>
                      <a:pt x="58" y="58"/>
                    </a:lnTo>
                    <a:lnTo>
                      <a:pt x="58" y="179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93">
                <a:extLst>
                  <a:ext uri="{FF2B5EF4-FFF2-40B4-BE49-F238E27FC236}">
                    <a16:creationId xmlns:a16="http://schemas.microsoft.com/office/drawing/2014/main" id="{024F94F8-DF16-47AF-A848-6E8089946F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67" y="1572"/>
                <a:ext cx="204" cy="342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94">
                <a:extLst>
                  <a:ext uri="{FF2B5EF4-FFF2-40B4-BE49-F238E27FC236}">
                    <a16:creationId xmlns:a16="http://schemas.microsoft.com/office/drawing/2014/main" id="{869EA831-100B-4F2B-8A82-37AE9B6E5C9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57" y="1562"/>
                <a:ext cx="223" cy="362"/>
              </a:xfrm>
              <a:custGeom>
                <a:avLst/>
                <a:gdLst>
                  <a:gd name="T0" fmla="*/ 640 w 669"/>
                  <a:gd name="T1" fmla="*/ 1085 h 1085"/>
                  <a:gd name="T2" fmla="*/ 29 w 669"/>
                  <a:gd name="T3" fmla="*/ 1085 h 1085"/>
                  <a:gd name="T4" fmla="*/ 29 w 669"/>
                  <a:gd name="T5" fmla="*/ 1085 h 1085"/>
                  <a:gd name="T6" fmla="*/ 24 w 669"/>
                  <a:gd name="T7" fmla="*/ 1085 h 1085"/>
                  <a:gd name="T8" fmla="*/ 18 w 669"/>
                  <a:gd name="T9" fmla="*/ 1082 h 1085"/>
                  <a:gd name="T10" fmla="*/ 13 w 669"/>
                  <a:gd name="T11" fmla="*/ 1079 h 1085"/>
                  <a:gd name="T12" fmla="*/ 9 w 669"/>
                  <a:gd name="T13" fmla="*/ 1077 h 1085"/>
                  <a:gd name="T14" fmla="*/ 5 w 669"/>
                  <a:gd name="T15" fmla="*/ 1072 h 1085"/>
                  <a:gd name="T16" fmla="*/ 3 w 669"/>
                  <a:gd name="T17" fmla="*/ 1068 h 1085"/>
                  <a:gd name="T18" fmla="*/ 1 w 669"/>
                  <a:gd name="T19" fmla="*/ 1062 h 1085"/>
                  <a:gd name="T20" fmla="*/ 0 w 669"/>
                  <a:gd name="T21" fmla="*/ 1056 h 1085"/>
                  <a:gd name="T22" fmla="*/ 0 w 669"/>
                  <a:gd name="T23" fmla="*/ 29 h 1085"/>
                  <a:gd name="T24" fmla="*/ 0 w 669"/>
                  <a:gd name="T25" fmla="*/ 29 h 1085"/>
                  <a:gd name="T26" fmla="*/ 1 w 669"/>
                  <a:gd name="T27" fmla="*/ 23 h 1085"/>
                  <a:gd name="T28" fmla="*/ 3 w 669"/>
                  <a:gd name="T29" fmla="*/ 17 h 1085"/>
                  <a:gd name="T30" fmla="*/ 5 w 669"/>
                  <a:gd name="T31" fmla="*/ 12 h 1085"/>
                  <a:gd name="T32" fmla="*/ 9 w 669"/>
                  <a:gd name="T33" fmla="*/ 8 h 1085"/>
                  <a:gd name="T34" fmla="*/ 13 w 669"/>
                  <a:gd name="T35" fmla="*/ 5 h 1085"/>
                  <a:gd name="T36" fmla="*/ 18 w 669"/>
                  <a:gd name="T37" fmla="*/ 3 h 1085"/>
                  <a:gd name="T38" fmla="*/ 24 w 669"/>
                  <a:gd name="T39" fmla="*/ 0 h 1085"/>
                  <a:gd name="T40" fmla="*/ 29 w 669"/>
                  <a:gd name="T41" fmla="*/ 0 h 1085"/>
                  <a:gd name="T42" fmla="*/ 640 w 669"/>
                  <a:gd name="T43" fmla="*/ 0 h 1085"/>
                  <a:gd name="T44" fmla="*/ 640 w 669"/>
                  <a:gd name="T45" fmla="*/ 0 h 1085"/>
                  <a:gd name="T46" fmla="*/ 647 w 669"/>
                  <a:gd name="T47" fmla="*/ 0 h 1085"/>
                  <a:gd name="T48" fmla="*/ 652 w 669"/>
                  <a:gd name="T49" fmla="*/ 3 h 1085"/>
                  <a:gd name="T50" fmla="*/ 658 w 669"/>
                  <a:gd name="T51" fmla="*/ 5 h 1085"/>
                  <a:gd name="T52" fmla="*/ 662 w 669"/>
                  <a:gd name="T53" fmla="*/ 8 h 1085"/>
                  <a:gd name="T54" fmla="*/ 665 w 669"/>
                  <a:gd name="T55" fmla="*/ 12 h 1085"/>
                  <a:gd name="T56" fmla="*/ 668 w 669"/>
                  <a:gd name="T57" fmla="*/ 17 h 1085"/>
                  <a:gd name="T58" fmla="*/ 669 w 669"/>
                  <a:gd name="T59" fmla="*/ 23 h 1085"/>
                  <a:gd name="T60" fmla="*/ 669 w 669"/>
                  <a:gd name="T61" fmla="*/ 29 h 1085"/>
                  <a:gd name="T62" fmla="*/ 669 w 669"/>
                  <a:gd name="T63" fmla="*/ 1056 h 1085"/>
                  <a:gd name="T64" fmla="*/ 669 w 669"/>
                  <a:gd name="T65" fmla="*/ 1056 h 1085"/>
                  <a:gd name="T66" fmla="*/ 669 w 669"/>
                  <a:gd name="T67" fmla="*/ 1062 h 1085"/>
                  <a:gd name="T68" fmla="*/ 668 w 669"/>
                  <a:gd name="T69" fmla="*/ 1068 h 1085"/>
                  <a:gd name="T70" fmla="*/ 665 w 669"/>
                  <a:gd name="T71" fmla="*/ 1072 h 1085"/>
                  <a:gd name="T72" fmla="*/ 662 w 669"/>
                  <a:gd name="T73" fmla="*/ 1077 h 1085"/>
                  <a:gd name="T74" fmla="*/ 658 w 669"/>
                  <a:gd name="T75" fmla="*/ 1079 h 1085"/>
                  <a:gd name="T76" fmla="*/ 652 w 669"/>
                  <a:gd name="T77" fmla="*/ 1082 h 1085"/>
                  <a:gd name="T78" fmla="*/ 647 w 669"/>
                  <a:gd name="T79" fmla="*/ 1085 h 1085"/>
                  <a:gd name="T80" fmla="*/ 640 w 669"/>
                  <a:gd name="T81" fmla="*/ 1085 h 1085"/>
                  <a:gd name="T82" fmla="*/ 640 w 669"/>
                  <a:gd name="T83" fmla="*/ 1085 h 1085"/>
                  <a:gd name="T84" fmla="*/ 58 w 669"/>
                  <a:gd name="T85" fmla="*/ 1027 h 1085"/>
                  <a:gd name="T86" fmla="*/ 611 w 669"/>
                  <a:gd name="T87" fmla="*/ 1027 h 1085"/>
                  <a:gd name="T88" fmla="*/ 611 w 669"/>
                  <a:gd name="T89" fmla="*/ 58 h 1085"/>
                  <a:gd name="T90" fmla="*/ 58 w 669"/>
                  <a:gd name="T91" fmla="*/ 58 h 1085"/>
                  <a:gd name="T92" fmla="*/ 58 w 669"/>
                  <a:gd name="T93" fmla="*/ 1027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9" h="1085">
                    <a:moveTo>
                      <a:pt x="640" y="1085"/>
                    </a:moveTo>
                    <a:lnTo>
                      <a:pt x="29" y="1085"/>
                    </a:lnTo>
                    <a:lnTo>
                      <a:pt x="29" y="1085"/>
                    </a:lnTo>
                    <a:lnTo>
                      <a:pt x="24" y="1085"/>
                    </a:lnTo>
                    <a:lnTo>
                      <a:pt x="18" y="1082"/>
                    </a:lnTo>
                    <a:lnTo>
                      <a:pt x="13" y="1079"/>
                    </a:lnTo>
                    <a:lnTo>
                      <a:pt x="9" y="1077"/>
                    </a:lnTo>
                    <a:lnTo>
                      <a:pt x="5" y="1072"/>
                    </a:lnTo>
                    <a:lnTo>
                      <a:pt x="3" y="1068"/>
                    </a:lnTo>
                    <a:lnTo>
                      <a:pt x="1" y="1062"/>
                    </a:lnTo>
                    <a:lnTo>
                      <a:pt x="0" y="105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2" y="3"/>
                    </a:lnTo>
                    <a:lnTo>
                      <a:pt x="658" y="5"/>
                    </a:lnTo>
                    <a:lnTo>
                      <a:pt x="662" y="8"/>
                    </a:lnTo>
                    <a:lnTo>
                      <a:pt x="665" y="12"/>
                    </a:lnTo>
                    <a:lnTo>
                      <a:pt x="668" y="17"/>
                    </a:lnTo>
                    <a:lnTo>
                      <a:pt x="669" y="23"/>
                    </a:lnTo>
                    <a:lnTo>
                      <a:pt x="669" y="29"/>
                    </a:lnTo>
                    <a:lnTo>
                      <a:pt x="669" y="1056"/>
                    </a:lnTo>
                    <a:lnTo>
                      <a:pt x="669" y="1056"/>
                    </a:lnTo>
                    <a:lnTo>
                      <a:pt x="669" y="1062"/>
                    </a:lnTo>
                    <a:lnTo>
                      <a:pt x="668" y="1068"/>
                    </a:lnTo>
                    <a:lnTo>
                      <a:pt x="665" y="1072"/>
                    </a:lnTo>
                    <a:lnTo>
                      <a:pt x="662" y="1077"/>
                    </a:lnTo>
                    <a:lnTo>
                      <a:pt x="658" y="1079"/>
                    </a:lnTo>
                    <a:lnTo>
                      <a:pt x="652" y="1082"/>
                    </a:lnTo>
                    <a:lnTo>
                      <a:pt x="647" y="1085"/>
                    </a:lnTo>
                    <a:lnTo>
                      <a:pt x="640" y="1085"/>
                    </a:lnTo>
                    <a:lnTo>
                      <a:pt x="640" y="1085"/>
                    </a:lnTo>
                    <a:close/>
                    <a:moveTo>
                      <a:pt x="58" y="1027"/>
                    </a:moveTo>
                    <a:lnTo>
                      <a:pt x="611" y="1027"/>
                    </a:lnTo>
                    <a:lnTo>
                      <a:pt x="611" y="58"/>
                    </a:lnTo>
                    <a:lnTo>
                      <a:pt x="58" y="58"/>
                    </a:lnTo>
                    <a:lnTo>
                      <a:pt x="58" y="102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95">
                <a:extLst>
                  <a:ext uri="{FF2B5EF4-FFF2-40B4-BE49-F238E27FC236}">
                    <a16:creationId xmlns:a16="http://schemas.microsoft.com/office/drawing/2014/main" id="{B4AFC636-F8D5-49A2-B178-0DAABAF742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" y="1629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96">
                <a:extLst>
                  <a:ext uri="{FF2B5EF4-FFF2-40B4-BE49-F238E27FC236}">
                    <a16:creationId xmlns:a16="http://schemas.microsoft.com/office/drawing/2014/main" id="{27192814-C363-44B7-9FFE-BBE3E0A282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93" y="1619"/>
                <a:ext cx="49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3 w 145"/>
                  <a:gd name="T7" fmla="*/ 58 h 58"/>
                  <a:gd name="T8" fmla="*/ 17 w 145"/>
                  <a:gd name="T9" fmla="*/ 57 h 58"/>
                  <a:gd name="T10" fmla="*/ 12 w 145"/>
                  <a:gd name="T11" fmla="*/ 54 h 58"/>
                  <a:gd name="T12" fmla="*/ 8 w 145"/>
                  <a:gd name="T13" fmla="*/ 50 h 58"/>
                  <a:gd name="T14" fmla="*/ 4 w 145"/>
                  <a:gd name="T15" fmla="*/ 46 h 58"/>
                  <a:gd name="T16" fmla="*/ 2 w 145"/>
                  <a:gd name="T17" fmla="*/ 41 h 58"/>
                  <a:gd name="T18" fmla="*/ 0 w 145"/>
                  <a:gd name="T19" fmla="*/ 36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4 h 58"/>
                  <a:gd name="T26" fmla="*/ 2 w 145"/>
                  <a:gd name="T27" fmla="*/ 19 h 58"/>
                  <a:gd name="T28" fmla="*/ 4 w 145"/>
                  <a:gd name="T29" fmla="*/ 13 h 58"/>
                  <a:gd name="T30" fmla="*/ 8 w 145"/>
                  <a:gd name="T31" fmla="*/ 10 h 58"/>
                  <a:gd name="T32" fmla="*/ 12 w 145"/>
                  <a:gd name="T33" fmla="*/ 6 h 58"/>
                  <a:gd name="T34" fmla="*/ 17 w 145"/>
                  <a:gd name="T35" fmla="*/ 3 h 58"/>
                  <a:gd name="T36" fmla="*/ 23 w 145"/>
                  <a:gd name="T37" fmla="*/ 2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2 w 145"/>
                  <a:gd name="T45" fmla="*/ 2 h 58"/>
                  <a:gd name="T46" fmla="*/ 127 w 145"/>
                  <a:gd name="T47" fmla="*/ 3 h 58"/>
                  <a:gd name="T48" fmla="*/ 132 w 145"/>
                  <a:gd name="T49" fmla="*/ 6 h 58"/>
                  <a:gd name="T50" fmla="*/ 136 w 145"/>
                  <a:gd name="T51" fmla="*/ 10 h 58"/>
                  <a:gd name="T52" fmla="*/ 140 w 145"/>
                  <a:gd name="T53" fmla="*/ 13 h 58"/>
                  <a:gd name="T54" fmla="*/ 143 w 145"/>
                  <a:gd name="T55" fmla="*/ 19 h 58"/>
                  <a:gd name="T56" fmla="*/ 144 w 145"/>
                  <a:gd name="T57" fmla="*/ 24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6 h 58"/>
                  <a:gd name="T64" fmla="*/ 143 w 145"/>
                  <a:gd name="T65" fmla="*/ 41 h 58"/>
                  <a:gd name="T66" fmla="*/ 140 w 145"/>
                  <a:gd name="T67" fmla="*/ 46 h 58"/>
                  <a:gd name="T68" fmla="*/ 136 w 145"/>
                  <a:gd name="T69" fmla="*/ 50 h 58"/>
                  <a:gd name="T70" fmla="*/ 132 w 145"/>
                  <a:gd name="T71" fmla="*/ 54 h 58"/>
                  <a:gd name="T72" fmla="*/ 127 w 145"/>
                  <a:gd name="T73" fmla="*/ 57 h 58"/>
                  <a:gd name="T74" fmla="*/ 122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3" y="58"/>
                    </a:lnTo>
                    <a:lnTo>
                      <a:pt x="17" y="57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4" y="13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2" y="2"/>
                    </a:lnTo>
                    <a:lnTo>
                      <a:pt x="127" y="3"/>
                    </a:lnTo>
                    <a:lnTo>
                      <a:pt x="132" y="6"/>
                    </a:lnTo>
                    <a:lnTo>
                      <a:pt x="136" y="10"/>
                    </a:lnTo>
                    <a:lnTo>
                      <a:pt x="140" y="13"/>
                    </a:lnTo>
                    <a:lnTo>
                      <a:pt x="143" y="19"/>
                    </a:lnTo>
                    <a:lnTo>
                      <a:pt x="144" y="24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6"/>
                    </a:lnTo>
                    <a:lnTo>
                      <a:pt x="143" y="41"/>
                    </a:lnTo>
                    <a:lnTo>
                      <a:pt x="140" y="46"/>
                    </a:lnTo>
                    <a:lnTo>
                      <a:pt x="136" y="50"/>
                    </a:lnTo>
                    <a:lnTo>
                      <a:pt x="132" y="54"/>
                    </a:lnTo>
                    <a:lnTo>
                      <a:pt x="127" y="57"/>
                    </a:lnTo>
                    <a:lnTo>
                      <a:pt x="122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97">
                <a:extLst>
                  <a:ext uri="{FF2B5EF4-FFF2-40B4-BE49-F238E27FC236}">
                    <a16:creationId xmlns:a16="http://schemas.microsoft.com/office/drawing/2014/main" id="{475DD7DA-92BF-45E3-A78D-70E4ABEA55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" y="1693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98">
                <a:extLst>
                  <a:ext uri="{FF2B5EF4-FFF2-40B4-BE49-F238E27FC236}">
                    <a16:creationId xmlns:a16="http://schemas.microsoft.com/office/drawing/2014/main" id="{199DE204-E1BA-40D5-853A-436A5D41FF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93" y="1684"/>
                <a:ext cx="49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3 w 145"/>
                  <a:gd name="T7" fmla="*/ 58 h 58"/>
                  <a:gd name="T8" fmla="*/ 17 w 145"/>
                  <a:gd name="T9" fmla="*/ 56 h 58"/>
                  <a:gd name="T10" fmla="*/ 12 w 145"/>
                  <a:gd name="T11" fmla="*/ 53 h 58"/>
                  <a:gd name="T12" fmla="*/ 8 w 145"/>
                  <a:gd name="T13" fmla="*/ 50 h 58"/>
                  <a:gd name="T14" fmla="*/ 4 w 145"/>
                  <a:gd name="T15" fmla="*/ 45 h 58"/>
                  <a:gd name="T16" fmla="*/ 2 w 145"/>
                  <a:gd name="T17" fmla="*/ 41 h 58"/>
                  <a:gd name="T18" fmla="*/ 0 w 145"/>
                  <a:gd name="T19" fmla="*/ 36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4 h 58"/>
                  <a:gd name="T26" fmla="*/ 2 w 145"/>
                  <a:gd name="T27" fmla="*/ 19 h 58"/>
                  <a:gd name="T28" fmla="*/ 4 w 145"/>
                  <a:gd name="T29" fmla="*/ 13 h 58"/>
                  <a:gd name="T30" fmla="*/ 8 w 145"/>
                  <a:gd name="T31" fmla="*/ 10 h 58"/>
                  <a:gd name="T32" fmla="*/ 12 w 145"/>
                  <a:gd name="T33" fmla="*/ 6 h 58"/>
                  <a:gd name="T34" fmla="*/ 17 w 145"/>
                  <a:gd name="T35" fmla="*/ 3 h 58"/>
                  <a:gd name="T36" fmla="*/ 23 w 145"/>
                  <a:gd name="T37" fmla="*/ 2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2 w 145"/>
                  <a:gd name="T45" fmla="*/ 2 h 58"/>
                  <a:gd name="T46" fmla="*/ 127 w 145"/>
                  <a:gd name="T47" fmla="*/ 3 h 58"/>
                  <a:gd name="T48" fmla="*/ 132 w 145"/>
                  <a:gd name="T49" fmla="*/ 6 h 58"/>
                  <a:gd name="T50" fmla="*/ 136 w 145"/>
                  <a:gd name="T51" fmla="*/ 10 h 58"/>
                  <a:gd name="T52" fmla="*/ 140 w 145"/>
                  <a:gd name="T53" fmla="*/ 13 h 58"/>
                  <a:gd name="T54" fmla="*/ 143 w 145"/>
                  <a:gd name="T55" fmla="*/ 19 h 58"/>
                  <a:gd name="T56" fmla="*/ 144 w 145"/>
                  <a:gd name="T57" fmla="*/ 24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6 h 58"/>
                  <a:gd name="T64" fmla="*/ 143 w 145"/>
                  <a:gd name="T65" fmla="*/ 41 h 58"/>
                  <a:gd name="T66" fmla="*/ 140 w 145"/>
                  <a:gd name="T67" fmla="*/ 45 h 58"/>
                  <a:gd name="T68" fmla="*/ 136 w 145"/>
                  <a:gd name="T69" fmla="*/ 50 h 58"/>
                  <a:gd name="T70" fmla="*/ 132 w 145"/>
                  <a:gd name="T71" fmla="*/ 53 h 58"/>
                  <a:gd name="T72" fmla="*/ 127 w 145"/>
                  <a:gd name="T73" fmla="*/ 56 h 58"/>
                  <a:gd name="T74" fmla="*/ 122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3" y="58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50"/>
                    </a:lnTo>
                    <a:lnTo>
                      <a:pt x="4" y="45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4" y="13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2" y="2"/>
                    </a:lnTo>
                    <a:lnTo>
                      <a:pt x="127" y="3"/>
                    </a:lnTo>
                    <a:lnTo>
                      <a:pt x="132" y="6"/>
                    </a:lnTo>
                    <a:lnTo>
                      <a:pt x="136" y="10"/>
                    </a:lnTo>
                    <a:lnTo>
                      <a:pt x="140" y="13"/>
                    </a:lnTo>
                    <a:lnTo>
                      <a:pt x="143" y="19"/>
                    </a:lnTo>
                    <a:lnTo>
                      <a:pt x="144" y="24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6"/>
                    </a:lnTo>
                    <a:lnTo>
                      <a:pt x="143" y="41"/>
                    </a:lnTo>
                    <a:lnTo>
                      <a:pt x="140" y="45"/>
                    </a:lnTo>
                    <a:lnTo>
                      <a:pt x="136" y="50"/>
                    </a:lnTo>
                    <a:lnTo>
                      <a:pt x="132" y="53"/>
                    </a:lnTo>
                    <a:lnTo>
                      <a:pt x="127" y="56"/>
                    </a:lnTo>
                    <a:lnTo>
                      <a:pt x="122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99">
                <a:extLst>
                  <a:ext uri="{FF2B5EF4-FFF2-40B4-BE49-F238E27FC236}">
                    <a16:creationId xmlns:a16="http://schemas.microsoft.com/office/drawing/2014/main" id="{E39311BF-5A9C-467A-A179-6F2F4F8BC1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" y="1758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00">
                <a:extLst>
                  <a:ext uri="{FF2B5EF4-FFF2-40B4-BE49-F238E27FC236}">
                    <a16:creationId xmlns:a16="http://schemas.microsoft.com/office/drawing/2014/main" id="{5CBF7C70-BDC2-4D2D-947A-91EF198C91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93" y="1748"/>
                <a:ext cx="49" cy="20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3 w 145"/>
                  <a:gd name="T7" fmla="*/ 58 h 58"/>
                  <a:gd name="T8" fmla="*/ 17 w 145"/>
                  <a:gd name="T9" fmla="*/ 56 h 58"/>
                  <a:gd name="T10" fmla="*/ 12 w 145"/>
                  <a:gd name="T11" fmla="*/ 53 h 58"/>
                  <a:gd name="T12" fmla="*/ 8 w 145"/>
                  <a:gd name="T13" fmla="*/ 50 h 58"/>
                  <a:gd name="T14" fmla="*/ 4 w 145"/>
                  <a:gd name="T15" fmla="*/ 45 h 58"/>
                  <a:gd name="T16" fmla="*/ 2 w 145"/>
                  <a:gd name="T17" fmla="*/ 41 h 58"/>
                  <a:gd name="T18" fmla="*/ 0 w 145"/>
                  <a:gd name="T19" fmla="*/ 35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4 h 58"/>
                  <a:gd name="T26" fmla="*/ 2 w 145"/>
                  <a:gd name="T27" fmla="*/ 17 h 58"/>
                  <a:gd name="T28" fmla="*/ 4 w 145"/>
                  <a:gd name="T29" fmla="*/ 13 h 58"/>
                  <a:gd name="T30" fmla="*/ 8 w 145"/>
                  <a:gd name="T31" fmla="*/ 8 h 58"/>
                  <a:gd name="T32" fmla="*/ 12 w 145"/>
                  <a:gd name="T33" fmla="*/ 6 h 58"/>
                  <a:gd name="T34" fmla="*/ 17 w 145"/>
                  <a:gd name="T35" fmla="*/ 3 h 58"/>
                  <a:gd name="T36" fmla="*/ 23 w 145"/>
                  <a:gd name="T37" fmla="*/ 0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2 w 145"/>
                  <a:gd name="T45" fmla="*/ 0 h 58"/>
                  <a:gd name="T46" fmla="*/ 127 w 145"/>
                  <a:gd name="T47" fmla="*/ 3 h 58"/>
                  <a:gd name="T48" fmla="*/ 132 w 145"/>
                  <a:gd name="T49" fmla="*/ 6 h 58"/>
                  <a:gd name="T50" fmla="*/ 136 w 145"/>
                  <a:gd name="T51" fmla="*/ 8 h 58"/>
                  <a:gd name="T52" fmla="*/ 140 w 145"/>
                  <a:gd name="T53" fmla="*/ 13 h 58"/>
                  <a:gd name="T54" fmla="*/ 143 w 145"/>
                  <a:gd name="T55" fmla="*/ 17 h 58"/>
                  <a:gd name="T56" fmla="*/ 144 w 145"/>
                  <a:gd name="T57" fmla="*/ 24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5 h 58"/>
                  <a:gd name="T64" fmla="*/ 143 w 145"/>
                  <a:gd name="T65" fmla="*/ 41 h 58"/>
                  <a:gd name="T66" fmla="*/ 140 w 145"/>
                  <a:gd name="T67" fmla="*/ 45 h 58"/>
                  <a:gd name="T68" fmla="*/ 136 w 145"/>
                  <a:gd name="T69" fmla="*/ 50 h 58"/>
                  <a:gd name="T70" fmla="*/ 132 w 145"/>
                  <a:gd name="T71" fmla="*/ 53 h 58"/>
                  <a:gd name="T72" fmla="*/ 127 w 145"/>
                  <a:gd name="T73" fmla="*/ 56 h 58"/>
                  <a:gd name="T74" fmla="*/ 122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3" y="58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50"/>
                    </a:lnTo>
                    <a:lnTo>
                      <a:pt x="4" y="45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7" y="3"/>
                    </a:lnTo>
                    <a:lnTo>
                      <a:pt x="132" y="6"/>
                    </a:lnTo>
                    <a:lnTo>
                      <a:pt x="136" y="8"/>
                    </a:lnTo>
                    <a:lnTo>
                      <a:pt x="140" y="13"/>
                    </a:lnTo>
                    <a:lnTo>
                      <a:pt x="143" y="17"/>
                    </a:lnTo>
                    <a:lnTo>
                      <a:pt x="144" y="24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5"/>
                    </a:lnTo>
                    <a:lnTo>
                      <a:pt x="143" y="41"/>
                    </a:lnTo>
                    <a:lnTo>
                      <a:pt x="140" y="45"/>
                    </a:lnTo>
                    <a:lnTo>
                      <a:pt x="136" y="50"/>
                    </a:lnTo>
                    <a:lnTo>
                      <a:pt x="132" y="53"/>
                    </a:lnTo>
                    <a:lnTo>
                      <a:pt x="127" y="56"/>
                    </a:lnTo>
                    <a:lnTo>
                      <a:pt x="122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01">
                <a:extLst>
                  <a:ext uri="{FF2B5EF4-FFF2-40B4-BE49-F238E27FC236}">
                    <a16:creationId xmlns:a16="http://schemas.microsoft.com/office/drawing/2014/main" id="{EB151F01-A121-41B0-9435-535D64D523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" y="1823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02">
                <a:extLst>
                  <a:ext uri="{FF2B5EF4-FFF2-40B4-BE49-F238E27FC236}">
                    <a16:creationId xmlns:a16="http://schemas.microsoft.com/office/drawing/2014/main" id="{4EFE8DC0-546E-444B-B314-39E4C03BDA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93" y="1813"/>
                <a:ext cx="49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3 w 145"/>
                  <a:gd name="T7" fmla="*/ 57 h 58"/>
                  <a:gd name="T8" fmla="*/ 17 w 145"/>
                  <a:gd name="T9" fmla="*/ 56 h 58"/>
                  <a:gd name="T10" fmla="*/ 12 w 145"/>
                  <a:gd name="T11" fmla="*/ 53 h 58"/>
                  <a:gd name="T12" fmla="*/ 8 w 145"/>
                  <a:gd name="T13" fmla="*/ 49 h 58"/>
                  <a:gd name="T14" fmla="*/ 4 w 145"/>
                  <a:gd name="T15" fmla="*/ 45 h 58"/>
                  <a:gd name="T16" fmla="*/ 2 w 145"/>
                  <a:gd name="T17" fmla="*/ 40 h 58"/>
                  <a:gd name="T18" fmla="*/ 0 w 145"/>
                  <a:gd name="T19" fmla="*/ 35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3 h 58"/>
                  <a:gd name="T26" fmla="*/ 2 w 145"/>
                  <a:gd name="T27" fmla="*/ 17 h 58"/>
                  <a:gd name="T28" fmla="*/ 4 w 145"/>
                  <a:gd name="T29" fmla="*/ 12 h 58"/>
                  <a:gd name="T30" fmla="*/ 8 w 145"/>
                  <a:gd name="T31" fmla="*/ 8 h 58"/>
                  <a:gd name="T32" fmla="*/ 12 w 145"/>
                  <a:gd name="T33" fmla="*/ 6 h 58"/>
                  <a:gd name="T34" fmla="*/ 17 w 145"/>
                  <a:gd name="T35" fmla="*/ 2 h 58"/>
                  <a:gd name="T36" fmla="*/ 23 w 145"/>
                  <a:gd name="T37" fmla="*/ 0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2 w 145"/>
                  <a:gd name="T45" fmla="*/ 0 h 58"/>
                  <a:gd name="T46" fmla="*/ 127 w 145"/>
                  <a:gd name="T47" fmla="*/ 2 h 58"/>
                  <a:gd name="T48" fmla="*/ 132 w 145"/>
                  <a:gd name="T49" fmla="*/ 6 h 58"/>
                  <a:gd name="T50" fmla="*/ 136 w 145"/>
                  <a:gd name="T51" fmla="*/ 8 h 58"/>
                  <a:gd name="T52" fmla="*/ 140 w 145"/>
                  <a:gd name="T53" fmla="*/ 12 h 58"/>
                  <a:gd name="T54" fmla="*/ 143 w 145"/>
                  <a:gd name="T55" fmla="*/ 17 h 58"/>
                  <a:gd name="T56" fmla="*/ 144 w 145"/>
                  <a:gd name="T57" fmla="*/ 23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5 h 58"/>
                  <a:gd name="T64" fmla="*/ 143 w 145"/>
                  <a:gd name="T65" fmla="*/ 40 h 58"/>
                  <a:gd name="T66" fmla="*/ 140 w 145"/>
                  <a:gd name="T67" fmla="*/ 45 h 58"/>
                  <a:gd name="T68" fmla="*/ 136 w 145"/>
                  <a:gd name="T69" fmla="*/ 49 h 58"/>
                  <a:gd name="T70" fmla="*/ 132 w 145"/>
                  <a:gd name="T71" fmla="*/ 53 h 58"/>
                  <a:gd name="T72" fmla="*/ 127 w 145"/>
                  <a:gd name="T73" fmla="*/ 56 h 58"/>
                  <a:gd name="T74" fmla="*/ 122 w 145"/>
                  <a:gd name="T75" fmla="*/ 57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3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2" y="40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32" y="6"/>
                    </a:lnTo>
                    <a:lnTo>
                      <a:pt x="136" y="8"/>
                    </a:lnTo>
                    <a:lnTo>
                      <a:pt x="140" y="12"/>
                    </a:lnTo>
                    <a:lnTo>
                      <a:pt x="143" y="17"/>
                    </a:lnTo>
                    <a:lnTo>
                      <a:pt x="144" y="23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5"/>
                    </a:lnTo>
                    <a:lnTo>
                      <a:pt x="143" y="40"/>
                    </a:lnTo>
                    <a:lnTo>
                      <a:pt x="140" y="45"/>
                    </a:lnTo>
                    <a:lnTo>
                      <a:pt x="136" y="49"/>
                    </a:lnTo>
                    <a:lnTo>
                      <a:pt x="132" y="53"/>
                    </a:lnTo>
                    <a:lnTo>
                      <a:pt x="127" y="56"/>
                    </a:lnTo>
                    <a:lnTo>
                      <a:pt x="122" y="57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03">
                <a:extLst>
                  <a:ext uri="{FF2B5EF4-FFF2-40B4-BE49-F238E27FC236}">
                    <a16:creationId xmlns:a16="http://schemas.microsoft.com/office/drawing/2014/main" id="{884BD5DC-E3A2-4E95-94F4-78E4133611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9" y="1629"/>
                <a:ext cx="30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04">
                <a:extLst>
                  <a:ext uri="{FF2B5EF4-FFF2-40B4-BE49-F238E27FC236}">
                    <a16:creationId xmlns:a16="http://schemas.microsoft.com/office/drawing/2014/main" id="{00057262-8A8E-4BD9-BCB6-ECF82F405C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0" y="1619"/>
                <a:ext cx="48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9 w 146"/>
                  <a:gd name="T9" fmla="*/ 57 h 58"/>
                  <a:gd name="T10" fmla="*/ 14 w 146"/>
                  <a:gd name="T11" fmla="*/ 54 h 58"/>
                  <a:gd name="T12" fmla="*/ 10 w 146"/>
                  <a:gd name="T13" fmla="*/ 50 h 58"/>
                  <a:gd name="T14" fmla="*/ 6 w 146"/>
                  <a:gd name="T15" fmla="*/ 46 h 58"/>
                  <a:gd name="T16" fmla="*/ 3 w 146"/>
                  <a:gd name="T17" fmla="*/ 41 h 58"/>
                  <a:gd name="T18" fmla="*/ 2 w 146"/>
                  <a:gd name="T19" fmla="*/ 36 h 58"/>
                  <a:gd name="T20" fmla="*/ 0 w 146"/>
                  <a:gd name="T21" fmla="*/ 29 h 58"/>
                  <a:gd name="T22" fmla="*/ 0 w 146"/>
                  <a:gd name="T23" fmla="*/ 29 h 58"/>
                  <a:gd name="T24" fmla="*/ 2 w 146"/>
                  <a:gd name="T25" fmla="*/ 24 h 58"/>
                  <a:gd name="T26" fmla="*/ 3 w 146"/>
                  <a:gd name="T27" fmla="*/ 19 h 58"/>
                  <a:gd name="T28" fmla="*/ 6 w 146"/>
                  <a:gd name="T29" fmla="*/ 13 h 58"/>
                  <a:gd name="T30" fmla="*/ 10 w 146"/>
                  <a:gd name="T31" fmla="*/ 10 h 58"/>
                  <a:gd name="T32" fmla="*/ 14 w 146"/>
                  <a:gd name="T33" fmla="*/ 6 h 58"/>
                  <a:gd name="T34" fmla="*/ 19 w 146"/>
                  <a:gd name="T35" fmla="*/ 3 h 58"/>
                  <a:gd name="T36" fmla="*/ 24 w 146"/>
                  <a:gd name="T37" fmla="*/ 2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3 w 146"/>
                  <a:gd name="T45" fmla="*/ 2 h 58"/>
                  <a:gd name="T46" fmla="*/ 129 w 146"/>
                  <a:gd name="T47" fmla="*/ 3 h 58"/>
                  <a:gd name="T48" fmla="*/ 134 w 146"/>
                  <a:gd name="T49" fmla="*/ 6 h 58"/>
                  <a:gd name="T50" fmla="*/ 138 w 146"/>
                  <a:gd name="T51" fmla="*/ 10 h 58"/>
                  <a:gd name="T52" fmla="*/ 142 w 146"/>
                  <a:gd name="T53" fmla="*/ 13 h 58"/>
                  <a:gd name="T54" fmla="*/ 144 w 146"/>
                  <a:gd name="T55" fmla="*/ 19 h 58"/>
                  <a:gd name="T56" fmla="*/ 146 w 146"/>
                  <a:gd name="T57" fmla="*/ 24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6 h 58"/>
                  <a:gd name="T64" fmla="*/ 144 w 146"/>
                  <a:gd name="T65" fmla="*/ 41 h 58"/>
                  <a:gd name="T66" fmla="*/ 142 w 146"/>
                  <a:gd name="T67" fmla="*/ 46 h 58"/>
                  <a:gd name="T68" fmla="*/ 138 w 146"/>
                  <a:gd name="T69" fmla="*/ 50 h 58"/>
                  <a:gd name="T70" fmla="*/ 134 w 146"/>
                  <a:gd name="T71" fmla="*/ 54 h 58"/>
                  <a:gd name="T72" fmla="*/ 129 w 146"/>
                  <a:gd name="T73" fmla="*/ 57 h 58"/>
                  <a:gd name="T74" fmla="*/ 123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9" y="57"/>
                    </a:lnTo>
                    <a:lnTo>
                      <a:pt x="14" y="54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2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3" y="2"/>
                    </a:lnTo>
                    <a:lnTo>
                      <a:pt x="129" y="3"/>
                    </a:lnTo>
                    <a:lnTo>
                      <a:pt x="134" y="6"/>
                    </a:lnTo>
                    <a:lnTo>
                      <a:pt x="138" y="10"/>
                    </a:lnTo>
                    <a:lnTo>
                      <a:pt x="142" y="13"/>
                    </a:lnTo>
                    <a:lnTo>
                      <a:pt x="144" y="19"/>
                    </a:lnTo>
                    <a:lnTo>
                      <a:pt x="146" y="24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6"/>
                    </a:lnTo>
                    <a:lnTo>
                      <a:pt x="144" y="41"/>
                    </a:lnTo>
                    <a:lnTo>
                      <a:pt x="142" y="46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29" y="57"/>
                    </a:lnTo>
                    <a:lnTo>
                      <a:pt x="123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05">
                <a:extLst>
                  <a:ext uri="{FF2B5EF4-FFF2-40B4-BE49-F238E27FC236}">
                    <a16:creationId xmlns:a16="http://schemas.microsoft.com/office/drawing/2014/main" id="{4D2AE26A-2783-4E84-9043-67AD4DF93A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9" y="1693"/>
                <a:ext cx="30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06">
                <a:extLst>
                  <a:ext uri="{FF2B5EF4-FFF2-40B4-BE49-F238E27FC236}">
                    <a16:creationId xmlns:a16="http://schemas.microsoft.com/office/drawing/2014/main" id="{94019B32-4B6D-4DA5-B851-47BE46BB8D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0" y="1684"/>
                <a:ext cx="48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9 w 146"/>
                  <a:gd name="T9" fmla="*/ 56 h 58"/>
                  <a:gd name="T10" fmla="*/ 14 w 146"/>
                  <a:gd name="T11" fmla="*/ 53 h 58"/>
                  <a:gd name="T12" fmla="*/ 10 w 146"/>
                  <a:gd name="T13" fmla="*/ 50 h 58"/>
                  <a:gd name="T14" fmla="*/ 6 w 146"/>
                  <a:gd name="T15" fmla="*/ 45 h 58"/>
                  <a:gd name="T16" fmla="*/ 3 w 146"/>
                  <a:gd name="T17" fmla="*/ 41 h 58"/>
                  <a:gd name="T18" fmla="*/ 2 w 146"/>
                  <a:gd name="T19" fmla="*/ 36 h 58"/>
                  <a:gd name="T20" fmla="*/ 0 w 146"/>
                  <a:gd name="T21" fmla="*/ 29 h 58"/>
                  <a:gd name="T22" fmla="*/ 0 w 146"/>
                  <a:gd name="T23" fmla="*/ 29 h 58"/>
                  <a:gd name="T24" fmla="*/ 2 w 146"/>
                  <a:gd name="T25" fmla="*/ 24 h 58"/>
                  <a:gd name="T26" fmla="*/ 3 w 146"/>
                  <a:gd name="T27" fmla="*/ 19 h 58"/>
                  <a:gd name="T28" fmla="*/ 6 w 146"/>
                  <a:gd name="T29" fmla="*/ 13 h 58"/>
                  <a:gd name="T30" fmla="*/ 10 w 146"/>
                  <a:gd name="T31" fmla="*/ 10 h 58"/>
                  <a:gd name="T32" fmla="*/ 14 w 146"/>
                  <a:gd name="T33" fmla="*/ 6 h 58"/>
                  <a:gd name="T34" fmla="*/ 19 w 146"/>
                  <a:gd name="T35" fmla="*/ 3 h 58"/>
                  <a:gd name="T36" fmla="*/ 24 w 146"/>
                  <a:gd name="T37" fmla="*/ 2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3 w 146"/>
                  <a:gd name="T45" fmla="*/ 2 h 58"/>
                  <a:gd name="T46" fmla="*/ 129 w 146"/>
                  <a:gd name="T47" fmla="*/ 3 h 58"/>
                  <a:gd name="T48" fmla="*/ 134 w 146"/>
                  <a:gd name="T49" fmla="*/ 6 h 58"/>
                  <a:gd name="T50" fmla="*/ 138 w 146"/>
                  <a:gd name="T51" fmla="*/ 10 h 58"/>
                  <a:gd name="T52" fmla="*/ 142 w 146"/>
                  <a:gd name="T53" fmla="*/ 13 h 58"/>
                  <a:gd name="T54" fmla="*/ 144 w 146"/>
                  <a:gd name="T55" fmla="*/ 19 h 58"/>
                  <a:gd name="T56" fmla="*/ 146 w 146"/>
                  <a:gd name="T57" fmla="*/ 24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6 h 58"/>
                  <a:gd name="T64" fmla="*/ 144 w 146"/>
                  <a:gd name="T65" fmla="*/ 41 h 58"/>
                  <a:gd name="T66" fmla="*/ 142 w 146"/>
                  <a:gd name="T67" fmla="*/ 45 h 58"/>
                  <a:gd name="T68" fmla="*/ 138 w 146"/>
                  <a:gd name="T69" fmla="*/ 50 h 58"/>
                  <a:gd name="T70" fmla="*/ 134 w 146"/>
                  <a:gd name="T71" fmla="*/ 53 h 58"/>
                  <a:gd name="T72" fmla="*/ 129 w 146"/>
                  <a:gd name="T73" fmla="*/ 56 h 58"/>
                  <a:gd name="T74" fmla="*/ 123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1"/>
                    </a:lnTo>
                    <a:lnTo>
                      <a:pt x="2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3" y="2"/>
                    </a:lnTo>
                    <a:lnTo>
                      <a:pt x="129" y="3"/>
                    </a:lnTo>
                    <a:lnTo>
                      <a:pt x="134" y="6"/>
                    </a:lnTo>
                    <a:lnTo>
                      <a:pt x="138" y="10"/>
                    </a:lnTo>
                    <a:lnTo>
                      <a:pt x="142" y="13"/>
                    </a:lnTo>
                    <a:lnTo>
                      <a:pt x="144" y="19"/>
                    </a:lnTo>
                    <a:lnTo>
                      <a:pt x="146" y="24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6"/>
                    </a:lnTo>
                    <a:lnTo>
                      <a:pt x="144" y="41"/>
                    </a:lnTo>
                    <a:lnTo>
                      <a:pt x="142" y="45"/>
                    </a:lnTo>
                    <a:lnTo>
                      <a:pt x="138" y="50"/>
                    </a:lnTo>
                    <a:lnTo>
                      <a:pt x="134" y="53"/>
                    </a:lnTo>
                    <a:lnTo>
                      <a:pt x="129" y="56"/>
                    </a:lnTo>
                    <a:lnTo>
                      <a:pt x="123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07">
                <a:extLst>
                  <a:ext uri="{FF2B5EF4-FFF2-40B4-BE49-F238E27FC236}">
                    <a16:creationId xmlns:a16="http://schemas.microsoft.com/office/drawing/2014/main" id="{2A7A9608-2779-44D9-9F28-D2B9A40B8D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9" y="1758"/>
                <a:ext cx="30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08">
                <a:extLst>
                  <a:ext uri="{FF2B5EF4-FFF2-40B4-BE49-F238E27FC236}">
                    <a16:creationId xmlns:a16="http://schemas.microsoft.com/office/drawing/2014/main" id="{3F593568-38E4-4362-8447-E9B8094283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0" y="1748"/>
                <a:ext cx="48" cy="20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9 w 146"/>
                  <a:gd name="T9" fmla="*/ 56 h 58"/>
                  <a:gd name="T10" fmla="*/ 14 w 146"/>
                  <a:gd name="T11" fmla="*/ 53 h 58"/>
                  <a:gd name="T12" fmla="*/ 10 w 146"/>
                  <a:gd name="T13" fmla="*/ 50 h 58"/>
                  <a:gd name="T14" fmla="*/ 6 w 146"/>
                  <a:gd name="T15" fmla="*/ 45 h 58"/>
                  <a:gd name="T16" fmla="*/ 3 w 146"/>
                  <a:gd name="T17" fmla="*/ 41 h 58"/>
                  <a:gd name="T18" fmla="*/ 2 w 146"/>
                  <a:gd name="T19" fmla="*/ 35 h 58"/>
                  <a:gd name="T20" fmla="*/ 0 w 146"/>
                  <a:gd name="T21" fmla="*/ 29 h 58"/>
                  <a:gd name="T22" fmla="*/ 0 w 146"/>
                  <a:gd name="T23" fmla="*/ 29 h 58"/>
                  <a:gd name="T24" fmla="*/ 2 w 146"/>
                  <a:gd name="T25" fmla="*/ 24 h 58"/>
                  <a:gd name="T26" fmla="*/ 3 w 146"/>
                  <a:gd name="T27" fmla="*/ 17 h 58"/>
                  <a:gd name="T28" fmla="*/ 6 w 146"/>
                  <a:gd name="T29" fmla="*/ 13 h 58"/>
                  <a:gd name="T30" fmla="*/ 10 w 146"/>
                  <a:gd name="T31" fmla="*/ 8 h 58"/>
                  <a:gd name="T32" fmla="*/ 14 w 146"/>
                  <a:gd name="T33" fmla="*/ 6 h 58"/>
                  <a:gd name="T34" fmla="*/ 19 w 146"/>
                  <a:gd name="T35" fmla="*/ 3 h 58"/>
                  <a:gd name="T36" fmla="*/ 24 w 146"/>
                  <a:gd name="T37" fmla="*/ 0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3 w 146"/>
                  <a:gd name="T45" fmla="*/ 0 h 58"/>
                  <a:gd name="T46" fmla="*/ 129 w 146"/>
                  <a:gd name="T47" fmla="*/ 3 h 58"/>
                  <a:gd name="T48" fmla="*/ 134 w 146"/>
                  <a:gd name="T49" fmla="*/ 6 h 58"/>
                  <a:gd name="T50" fmla="*/ 138 w 146"/>
                  <a:gd name="T51" fmla="*/ 8 h 58"/>
                  <a:gd name="T52" fmla="*/ 142 w 146"/>
                  <a:gd name="T53" fmla="*/ 13 h 58"/>
                  <a:gd name="T54" fmla="*/ 144 w 146"/>
                  <a:gd name="T55" fmla="*/ 17 h 58"/>
                  <a:gd name="T56" fmla="*/ 146 w 146"/>
                  <a:gd name="T57" fmla="*/ 24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5 h 58"/>
                  <a:gd name="T64" fmla="*/ 144 w 146"/>
                  <a:gd name="T65" fmla="*/ 41 h 58"/>
                  <a:gd name="T66" fmla="*/ 142 w 146"/>
                  <a:gd name="T67" fmla="*/ 45 h 58"/>
                  <a:gd name="T68" fmla="*/ 138 w 146"/>
                  <a:gd name="T69" fmla="*/ 50 h 58"/>
                  <a:gd name="T70" fmla="*/ 134 w 146"/>
                  <a:gd name="T71" fmla="*/ 53 h 58"/>
                  <a:gd name="T72" fmla="*/ 129 w 146"/>
                  <a:gd name="T73" fmla="*/ 56 h 58"/>
                  <a:gd name="T74" fmla="*/ 123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1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3" y="0"/>
                    </a:lnTo>
                    <a:lnTo>
                      <a:pt x="129" y="3"/>
                    </a:lnTo>
                    <a:lnTo>
                      <a:pt x="134" y="6"/>
                    </a:lnTo>
                    <a:lnTo>
                      <a:pt x="138" y="8"/>
                    </a:lnTo>
                    <a:lnTo>
                      <a:pt x="142" y="13"/>
                    </a:lnTo>
                    <a:lnTo>
                      <a:pt x="144" y="17"/>
                    </a:lnTo>
                    <a:lnTo>
                      <a:pt x="146" y="24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5"/>
                    </a:lnTo>
                    <a:lnTo>
                      <a:pt x="144" y="41"/>
                    </a:lnTo>
                    <a:lnTo>
                      <a:pt x="142" y="45"/>
                    </a:lnTo>
                    <a:lnTo>
                      <a:pt x="138" y="50"/>
                    </a:lnTo>
                    <a:lnTo>
                      <a:pt x="134" y="53"/>
                    </a:lnTo>
                    <a:lnTo>
                      <a:pt x="129" y="56"/>
                    </a:lnTo>
                    <a:lnTo>
                      <a:pt x="123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09">
                <a:extLst>
                  <a:ext uri="{FF2B5EF4-FFF2-40B4-BE49-F238E27FC236}">
                    <a16:creationId xmlns:a16="http://schemas.microsoft.com/office/drawing/2014/main" id="{B176D1B4-414E-4574-95A2-AF48BF4F1D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9" y="1823"/>
                <a:ext cx="30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10">
                <a:extLst>
                  <a:ext uri="{FF2B5EF4-FFF2-40B4-BE49-F238E27FC236}">
                    <a16:creationId xmlns:a16="http://schemas.microsoft.com/office/drawing/2014/main" id="{722999BF-BE51-44BA-BE54-C8AD7BB3B8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0" y="1813"/>
                <a:ext cx="48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7 h 58"/>
                  <a:gd name="T8" fmla="*/ 19 w 146"/>
                  <a:gd name="T9" fmla="*/ 56 h 58"/>
                  <a:gd name="T10" fmla="*/ 14 w 146"/>
                  <a:gd name="T11" fmla="*/ 53 h 58"/>
                  <a:gd name="T12" fmla="*/ 10 w 146"/>
                  <a:gd name="T13" fmla="*/ 49 h 58"/>
                  <a:gd name="T14" fmla="*/ 6 w 146"/>
                  <a:gd name="T15" fmla="*/ 45 h 58"/>
                  <a:gd name="T16" fmla="*/ 3 w 146"/>
                  <a:gd name="T17" fmla="*/ 40 h 58"/>
                  <a:gd name="T18" fmla="*/ 2 w 146"/>
                  <a:gd name="T19" fmla="*/ 35 h 58"/>
                  <a:gd name="T20" fmla="*/ 0 w 146"/>
                  <a:gd name="T21" fmla="*/ 29 h 58"/>
                  <a:gd name="T22" fmla="*/ 0 w 146"/>
                  <a:gd name="T23" fmla="*/ 29 h 58"/>
                  <a:gd name="T24" fmla="*/ 2 w 146"/>
                  <a:gd name="T25" fmla="*/ 23 h 58"/>
                  <a:gd name="T26" fmla="*/ 3 w 146"/>
                  <a:gd name="T27" fmla="*/ 17 h 58"/>
                  <a:gd name="T28" fmla="*/ 6 w 146"/>
                  <a:gd name="T29" fmla="*/ 12 h 58"/>
                  <a:gd name="T30" fmla="*/ 10 w 146"/>
                  <a:gd name="T31" fmla="*/ 8 h 58"/>
                  <a:gd name="T32" fmla="*/ 14 w 146"/>
                  <a:gd name="T33" fmla="*/ 6 h 58"/>
                  <a:gd name="T34" fmla="*/ 19 w 146"/>
                  <a:gd name="T35" fmla="*/ 2 h 58"/>
                  <a:gd name="T36" fmla="*/ 24 w 146"/>
                  <a:gd name="T37" fmla="*/ 0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3 w 146"/>
                  <a:gd name="T45" fmla="*/ 0 h 58"/>
                  <a:gd name="T46" fmla="*/ 129 w 146"/>
                  <a:gd name="T47" fmla="*/ 2 h 58"/>
                  <a:gd name="T48" fmla="*/ 134 w 146"/>
                  <a:gd name="T49" fmla="*/ 6 h 58"/>
                  <a:gd name="T50" fmla="*/ 138 w 146"/>
                  <a:gd name="T51" fmla="*/ 8 h 58"/>
                  <a:gd name="T52" fmla="*/ 142 w 146"/>
                  <a:gd name="T53" fmla="*/ 12 h 58"/>
                  <a:gd name="T54" fmla="*/ 144 w 146"/>
                  <a:gd name="T55" fmla="*/ 17 h 58"/>
                  <a:gd name="T56" fmla="*/ 146 w 146"/>
                  <a:gd name="T57" fmla="*/ 23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5 h 58"/>
                  <a:gd name="T64" fmla="*/ 144 w 146"/>
                  <a:gd name="T65" fmla="*/ 40 h 58"/>
                  <a:gd name="T66" fmla="*/ 142 w 146"/>
                  <a:gd name="T67" fmla="*/ 45 h 58"/>
                  <a:gd name="T68" fmla="*/ 138 w 146"/>
                  <a:gd name="T69" fmla="*/ 49 h 58"/>
                  <a:gd name="T70" fmla="*/ 134 w 146"/>
                  <a:gd name="T71" fmla="*/ 53 h 58"/>
                  <a:gd name="T72" fmla="*/ 129 w 146"/>
                  <a:gd name="T73" fmla="*/ 56 h 58"/>
                  <a:gd name="T74" fmla="*/ 123 w 146"/>
                  <a:gd name="T75" fmla="*/ 57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7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3" y="0"/>
                    </a:lnTo>
                    <a:lnTo>
                      <a:pt x="129" y="2"/>
                    </a:lnTo>
                    <a:lnTo>
                      <a:pt x="134" y="6"/>
                    </a:lnTo>
                    <a:lnTo>
                      <a:pt x="138" y="8"/>
                    </a:lnTo>
                    <a:lnTo>
                      <a:pt x="142" y="12"/>
                    </a:lnTo>
                    <a:lnTo>
                      <a:pt x="144" y="17"/>
                    </a:lnTo>
                    <a:lnTo>
                      <a:pt x="146" y="23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5"/>
                    </a:lnTo>
                    <a:lnTo>
                      <a:pt x="144" y="40"/>
                    </a:lnTo>
                    <a:lnTo>
                      <a:pt x="142" y="45"/>
                    </a:lnTo>
                    <a:lnTo>
                      <a:pt x="138" y="49"/>
                    </a:lnTo>
                    <a:lnTo>
                      <a:pt x="134" y="53"/>
                    </a:lnTo>
                    <a:lnTo>
                      <a:pt x="129" y="56"/>
                    </a:lnTo>
                    <a:lnTo>
                      <a:pt x="123" y="57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11">
                <a:extLst>
                  <a:ext uri="{FF2B5EF4-FFF2-40B4-BE49-F238E27FC236}">
                    <a16:creationId xmlns:a16="http://schemas.microsoft.com/office/drawing/2014/main" id="{331F6D8E-E33F-44EE-B35A-E4D6B774C3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1" y="1906"/>
                <a:ext cx="4392" cy="20"/>
              </a:xfrm>
              <a:custGeom>
                <a:avLst/>
                <a:gdLst>
                  <a:gd name="T0" fmla="*/ 13147 w 13176"/>
                  <a:gd name="T1" fmla="*/ 58 h 58"/>
                  <a:gd name="T2" fmla="*/ 29 w 13176"/>
                  <a:gd name="T3" fmla="*/ 58 h 58"/>
                  <a:gd name="T4" fmla="*/ 29 w 13176"/>
                  <a:gd name="T5" fmla="*/ 58 h 58"/>
                  <a:gd name="T6" fmla="*/ 22 w 13176"/>
                  <a:gd name="T7" fmla="*/ 58 h 58"/>
                  <a:gd name="T8" fmla="*/ 17 w 13176"/>
                  <a:gd name="T9" fmla="*/ 57 h 58"/>
                  <a:gd name="T10" fmla="*/ 13 w 13176"/>
                  <a:gd name="T11" fmla="*/ 54 h 58"/>
                  <a:gd name="T12" fmla="*/ 8 w 13176"/>
                  <a:gd name="T13" fmla="*/ 50 h 58"/>
                  <a:gd name="T14" fmla="*/ 5 w 13176"/>
                  <a:gd name="T15" fmla="*/ 46 h 58"/>
                  <a:gd name="T16" fmla="*/ 3 w 13176"/>
                  <a:gd name="T17" fmla="*/ 41 h 58"/>
                  <a:gd name="T18" fmla="*/ 0 w 13176"/>
                  <a:gd name="T19" fmla="*/ 36 h 58"/>
                  <a:gd name="T20" fmla="*/ 0 w 13176"/>
                  <a:gd name="T21" fmla="*/ 29 h 58"/>
                  <a:gd name="T22" fmla="*/ 0 w 13176"/>
                  <a:gd name="T23" fmla="*/ 29 h 58"/>
                  <a:gd name="T24" fmla="*/ 0 w 13176"/>
                  <a:gd name="T25" fmla="*/ 24 h 58"/>
                  <a:gd name="T26" fmla="*/ 3 w 13176"/>
                  <a:gd name="T27" fmla="*/ 18 h 58"/>
                  <a:gd name="T28" fmla="*/ 5 w 13176"/>
                  <a:gd name="T29" fmla="*/ 13 h 58"/>
                  <a:gd name="T30" fmla="*/ 8 w 13176"/>
                  <a:gd name="T31" fmla="*/ 9 h 58"/>
                  <a:gd name="T32" fmla="*/ 13 w 13176"/>
                  <a:gd name="T33" fmla="*/ 5 h 58"/>
                  <a:gd name="T34" fmla="*/ 17 w 13176"/>
                  <a:gd name="T35" fmla="*/ 3 h 58"/>
                  <a:gd name="T36" fmla="*/ 22 w 13176"/>
                  <a:gd name="T37" fmla="*/ 1 h 58"/>
                  <a:gd name="T38" fmla="*/ 29 w 13176"/>
                  <a:gd name="T39" fmla="*/ 0 h 58"/>
                  <a:gd name="T40" fmla="*/ 13147 w 13176"/>
                  <a:gd name="T41" fmla="*/ 0 h 58"/>
                  <a:gd name="T42" fmla="*/ 13147 w 13176"/>
                  <a:gd name="T43" fmla="*/ 0 h 58"/>
                  <a:gd name="T44" fmla="*/ 13152 w 13176"/>
                  <a:gd name="T45" fmla="*/ 1 h 58"/>
                  <a:gd name="T46" fmla="*/ 13157 w 13176"/>
                  <a:gd name="T47" fmla="*/ 3 h 58"/>
                  <a:gd name="T48" fmla="*/ 13163 w 13176"/>
                  <a:gd name="T49" fmla="*/ 5 h 58"/>
                  <a:gd name="T50" fmla="*/ 13167 w 13176"/>
                  <a:gd name="T51" fmla="*/ 9 h 58"/>
                  <a:gd name="T52" fmla="*/ 13171 w 13176"/>
                  <a:gd name="T53" fmla="*/ 13 h 58"/>
                  <a:gd name="T54" fmla="*/ 13173 w 13176"/>
                  <a:gd name="T55" fmla="*/ 18 h 58"/>
                  <a:gd name="T56" fmla="*/ 13175 w 13176"/>
                  <a:gd name="T57" fmla="*/ 24 h 58"/>
                  <a:gd name="T58" fmla="*/ 13176 w 13176"/>
                  <a:gd name="T59" fmla="*/ 29 h 58"/>
                  <a:gd name="T60" fmla="*/ 13176 w 13176"/>
                  <a:gd name="T61" fmla="*/ 29 h 58"/>
                  <a:gd name="T62" fmla="*/ 13175 w 13176"/>
                  <a:gd name="T63" fmla="*/ 36 h 58"/>
                  <a:gd name="T64" fmla="*/ 13173 w 13176"/>
                  <a:gd name="T65" fmla="*/ 41 h 58"/>
                  <a:gd name="T66" fmla="*/ 13171 w 13176"/>
                  <a:gd name="T67" fmla="*/ 46 h 58"/>
                  <a:gd name="T68" fmla="*/ 13167 w 13176"/>
                  <a:gd name="T69" fmla="*/ 50 h 58"/>
                  <a:gd name="T70" fmla="*/ 13163 w 13176"/>
                  <a:gd name="T71" fmla="*/ 54 h 58"/>
                  <a:gd name="T72" fmla="*/ 13157 w 13176"/>
                  <a:gd name="T73" fmla="*/ 57 h 58"/>
                  <a:gd name="T74" fmla="*/ 13152 w 13176"/>
                  <a:gd name="T75" fmla="*/ 58 h 58"/>
                  <a:gd name="T76" fmla="*/ 13147 w 13176"/>
                  <a:gd name="T77" fmla="*/ 58 h 58"/>
                  <a:gd name="T78" fmla="*/ 13147 w 131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176" h="58">
                    <a:moveTo>
                      <a:pt x="131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3" y="54"/>
                    </a:lnTo>
                    <a:lnTo>
                      <a:pt x="8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13147" y="0"/>
                    </a:lnTo>
                    <a:lnTo>
                      <a:pt x="13147" y="0"/>
                    </a:lnTo>
                    <a:lnTo>
                      <a:pt x="13152" y="1"/>
                    </a:lnTo>
                    <a:lnTo>
                      <a:pt x="13157" y="3"/>
                    </a:lnTo>
                    <a:lnTo>
                      <a:pt x="13163" y="5"/>
                    </a:lnTo>
                    <a:lnTo>
                      <a:pt x="13167" y="9"/>
                    </a:lnTo>
                    <a:lnTo>
                      <a:pt x="13171" y="13"/>
                    </a:lnTo>
                    <a:lnTo>
                      <a:pt x="13173" y="18"/>
                    </a:lnTo>
                    <a:lnTo>
                      <a:pt x="13175" y="24"/>
                    </a:lnTo>
                    <a:lnTo>
                      <a:pt x="13176" y="29"/>
                    </a:lnTo>
                    <a:lnTo>
                      <a:pt x="13176" y="29"/>
                    </a:lnTo>
                    <a:lnTo>
                      <a:pt x="13175" y="36"/>
                    </a:lnTo>
                    <a:lnTo>
                      <a:pt x="13173" y="41"/>
                    </a:lnTo>
                    <a:lnTo>
                      <a:pt x="13171" y="46"/>
                    </a:lnTo>
                    <a:lnTo>
                      <a:pt x="13167" y="50"/>
                    </a:lnTo>
                    <a:lnTo>
                      <a:pt x="13163" y="54"/>
                    </a:lnTo>
                    <a:lnTo>
                      <a:pt x="13157" y="57"/>
                    </a:lnTo>
                    <a:lnTo>
                      <a:pt x="13152" y="58"/>
                    </a:lnTo>
                    <a:lnTo>
                      <a:pt x="13147" y="58"/>
                    </a:lnTo>
                    <a:lnTo>
                      <a:pt x="131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12">
                <a:extLst>
                  <a:ext uri="{FF2B5EF4-FFF2-40B4-BE49-F238E27FC236}">
                    <a16:creationId xmlns:a16="http://schemas.microsoft.com/office/drawing/2014/main" id="{55826F34-9B94-4346-949F-9DF8C91C9B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4" y="1907"/>
                <a:ext cx="18" cy="19"/>
              </a:xfrm>
              <a:custGeom>
                <a:avLst/>
                <a:gdLst>
                  <a:gd name="T0" fmla="*/ 27 w 55"/>
                  <a:gd name="T1" fmla="*/ 0 h 57"/>
                  <a:gd name="T2" fmla="*/ 27 w 55"/>
                  <a:gd name="T3" fmla="*/ 0 h 57"/>
                  <a:gd name="T4" fmla="*/ 22 w 55"/>
                  <a:gd name="T5" fmla="*/ 0 h 57"/>
                  <a:gd name="T6" fmla="*/ 17 w 55"/>
                  <a:gd name="T7" fmla="*/ 2 h 57"/>
                  <a:gd name="T8" fmla="*/ 11 w 55"/>
                  <a:gd name="T9" fmla="*/ 4 h 57"/>
                  <a:gd name="T10" fmla="*/ 7 w 55"/>
                  <a:gd name="T11" fmla="*/ 8 h 57"/>
                  <a:gd name="T12" fmla="*/ 3 w 55"/>
                  <a:gd name="T13" fmla="*/ 12 h 57"/>
                  <a:gd name="T14" fmla="*/ 1 w 55"/>
                  <a:gd name="T15" fmla="*/ 17 h 57"/>
                  <a:gd name="T16" fmla="*/ 0 w 55"/>
                  <a:gd name="T17" fmla="*/ 23 h 57"/>
                  <a:gd name="T18" fmla="*/ 0 w 55"/>
                  <a:gd name="T19" fmla="*/ 28 h 57"/>
                  <a:gd name="T20" fmla="*/ 0 w 55"/>
                  <a:gd name="T21" fmla="*/ 28 h 57"/>
                  <a:gd name="T22" fmla="*/ 0 w 55"/>
                  <a:gd name="T23" fmla="*/ 35 h 57"/>
                  <a:gd name="T24" fmla="*/ 1 w 55"/>
                  <a:gd name="T25" fmla="*/ 40 h 57"/>
                  <a:gd name="T26" fmla="*/ 3 w 55"/>
                  <a:gd name="T27" fmla="*/ 45 h 57"/>
                  <a:gd name="T28" fmla="*/ 7 w 55"/>
                  <a:gd name="T29" fmla="*/ 49 h 57"/>
                  <a:gd name="T30" fmla="*/ 11 w 55"/>
                  <a:gd name="T31" fmla="*/ 53 h 57"/>
                  <a:gd name="T32" fmla="*/ 17 w 55"/>
                  <a:gd name="T33" fmla="*/ 56 h 57"/>
                  <a:gd name="T34" fmla="*/ 22 w 55"/>
                  <a:gd name="T35" fmla="*/ 57 h 57"/>
                  <a:gd name="T36" fmla="*/ 27 w 55"/>
                  <a:gd name="T37" fmla="*/ 57 h 57"/>
                  <a:gd name="T38" fmla="*/ 27 w 55"/>
                  <a:gd name="T39" fmla="*/ 57 h 57"/>
                  <a:gd name="T40" fmla="*/ 33 w 55"/>
                  <a:gd name="T41" fmla="*/ 57 h 57"/>
                  <a:gd name="T42" fmla="*/ 38 w 55"/>
                  <a:gd name="T43" fmla="*/ 56 h 57"/>
                  <a:gd name="T44" fmla="*/ 43 w 55"/>
                  <a:gd name="T45" fmla="*/ 53 h 57"/>
                  <a:gd name="T46" fmla="*/ 47 w 55"/>
                  <a:gd name="T47" fmla="*/ 49 h 57"/>
                  <a:gd name="T48" fmla="*/ 51 w 55"/>
                  <a:gd name="T49" fmla="*/ 45 h 57"/>
                  <a:gd name="T50" fmla="*/ 54 w 55"/>
                  <a:gd name="T51" fmla="*/ 40 h 57"/>
                  <a:gd name="T52" fmla="*/ 55 w 55"/>
                  <a:gd name="T53" fmla="*/ 35 h 57"/>
                  <a:gd name="T54" fmla="*/ 55 w 55"/>
                  <a:gd name="T55" fmla="*/ 28 h 57"/>
                  <a:gd name="T56" fmla="*/ 55 w 55"/>
                  <a:gd name="T57" fmla="*/ 28 h 57"/>
                  <a:gd name="T58" fmla="*/ 55 w 55"/>
                  <a:gd name="T59" fmla="*/ 23 h 57"/>
                  <a:gd name="T60" fmla="*/ 54 w 55"/>
                  <a:gd name="T61" fmla="*/ 17 h 57"/>
                  <a:gd name="T62" fmla="*/ 51 w 55"/>
                  <a:gd name="T63" fmla="*/ 12 h 57"/>
                  <a:gd name="T64" fmla="*/ 47 w 55"/>
                  <a:gd name="T65" fmla="*/ 8 h 57"/>
                  <a:gd name="T66" fmla="*/ 43 w 55"/>
                  <a:gd name="T67" fmla="*/ 4 h 57"/>
                  <a:gd name="T68" fmla="*/ 38 w 55"/>
                  <a:gd name="T69" fmla="*/ 2 h 57"/>
                  <a:gd name="T70" fmla="*/ 33 w 55"/>
                  <a:gd name="T71" fmla="*/ 0 h 57"/>
                  <a:gd name="T72" fmla="*/ 27 w 55"/>
                  <a:gd name="T73" fmla="*/ 0 h 57"/>
                  <a:gd name="T74" fmla="*/ 27 w 55"/>
                  <a:gd name="T7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5" h="57"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1" y="40"/>
                    </a:lnTo>
                    <a:lnTo>
                      <a:pt x="3" y="45"/>
                    </a:lnTo>
                    <a:lnTo>
                      <a:pt x="7" y="49"/>
                    </a:lnTo>
                    <a:lnTo>
                      <a:pt x="11" y="53"/>
                    </a:lnTo>
                    <a:lnTo>
                      <a:pt x="17" y="56"/>
                    </a:lnTo>
                    <a:lnTo>
                      <a:pt x="22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38" y="56"/>
                    </a:lnTo>
                    <a:lnTo>
                      <a:pt x="43" y="53"/>
                    </a:lnTo>
                    <a:lnTo>
                      <a:pt x="47" y="49"/>
                    </a:lnTo>
                    <a:lnTo>
                      <a:pt x="51" y="45"/>
                    </a:lnTo>
                    <a:lnTo>
                      <a:pt x="54" y="40"/>
                    </a:lnTo>
                    <a:lnTo>
                      <a:pt x="55" y="35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3"/>
                    </a:lnTo>
                    <a:lnTo>
                      <a:pt x="54" y="17"/>
                    </a:lnTo>
                    <a:lnTo>
                      <a:pt x="51" y="12"/>
                    </a:lnTo>
                    <a:lnTo>
                      <a:pt x="47" y="8"/>
                    </a:lnTo>
                    <a:lnTo>
                      <a:pt x="43" y="4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13">
                <a:extLst>
                  <a:ext uri="{FF2B5EF4-FFF2-40B4-BE49-F238E27FC236}">
                    <a16:creationId xmlns:a16="http://schemas.microsoft.com/office/drawing/2014/main" id="{22B1B7CA-D4BF-49DB-8D00-1C55075212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9" y="1906"/>
                <a:ext cx="57" cy="20"/>
              </a:xfrm>
              <a:custGeom>
                <a:avLst/>
                <a:gdLst>
                  <a:gd name="T0" fmla="*/ 141 w 170"/>
                  <a:gd name="T1" fmla="*/ 58 h 58"/>
                  <a:gd name="T2" fmla="*/ 29 w 170"/>
                  <a:gd name="T3" fmla="*/ 58 h 58"/>
                  <a:gd name="T4" fmla="*/ 29 w 170"/>
                  <a:gd name="T5" fmla="*/ 58 h 58"/>
                  <a:gd name="T6" fmla="*/ 24 w 170"/>
                  <a:gd name="T7" fmla="*/ 58 h 58"/>
                  <a:gd name="T8" fmla="*/ 17 w 170"/>
                  <a:gd name="T9" fmla="*/ 55 h 58"/>
                  <a:gd name="T10" fmla="*/ 13 w 170"/>
                  <a:gd name="T11" fmla="*/ 53 h 58"/>
                  <a:gd name="T12" fmla="*/ 8 w 170"/>
                  <a:gd name="T13" fmla="*/ 50 h 58"/>
                  <a:gd name="T14" fmla="*/ 5 w 170"/>
                  <a:gd name="T15" fmla="*/ 45 h 58"/>
                  <a:gd name="T16" fmla="*/ 3 w 170"/>
                  <a:gd name="T17" fmla="*/ 41 h 58"/>
                  <a:gd name="T18" fmla="*/ 0 w 170"/>
                  <a:gd name="T19" fmla="*/ 36 h 58"/>
                  <a:gd name="T20" fmla="*/ 0 w 170"/>
                  <a:gd name="T21" fmla="*/ 29 h 58"/>
                  <a:gd name="T22" fmla="*/ 0 w 170"/>
                  <a:gd name="T23" fmla="*/ 29 h 58"/>
                  <a:gd name="T24" fmla="*/ 0 w 170"/>
                  <a:gd name="T25" fmla="*/ 24 h 58"/>
                  <a:gd name="T26" fmla="*/ 3 w 170"/>
                  <a:gd name="T27" fmla="*/ 18 h 58"/>
                  <a:gd name="T28" fmla="*/ 5 w 170"/>
                  <a:gd name="T29" fmla="*/ 13 h 58"/>
                  <a:gd name="T30" fmla="*/ 8 w 170"/>
                  <a:gd name="T31" fmla="*/ 9 h 58"/>
                  <a:gd name="T32" fmla="*/ 13 w 170"/>
                  <a:gd name="T33" fmla="*/ 5 h 58"/>
                  <a:gd name="T34" fmla="*/ 17 w 170"/>
                  <a:gd name="T35" fmla="*/ 3 h 58"/>
                  <a:gd name="T36" fmla="*/ 24 w 170"/>
                  <a:gd name="T37" fmla="*/ 1 h 58"/>
                  <a:gd name="T38" fmla="*/ 29 w 170"/>
                  <a:gd name="T39" fmla="*/ 0 h 58"/>
                  <a:gd name="T40" fmla="*/ 141 w 170"/>
                  <a:gd name="T41" fmla="*/ 0 h 58"/>
                  <a:gd name="T42" fmla="*/ 141 w 170"/>
                  <a:gd name="T43" fmla="*/ 0 h 58"/>
                  <a:gd name="T44" fmla="*/ 147 w 170"/>
                  <a:gd name="T45" fmla="*/ 1 h 58"/>
                  <a:gd name="T46" fmla="*/ 152 w 170"/>
                  <a:gd name="T47" fmla="*/ 3 h 58"/>
                  <a:gd name="T48" fmla="*/ 157 w 170"/>
                  <a:gd name="T49" fmla="*/ 5 h 58"/>
                  <a:gd name="T50" fmla="*/ 161 w 170"/>
                  <a:gd name="T51" fmla="*/ 9 h 58"/>
                  <a:gd name="T52" fmla="*/ 165 w 170"/>
                  <a:gd name="T53" fmla="*/ 13 h 58"/>
                  <a:gd name="T54" fmla="*/ 168 w 170"/>
                  <a:gd name="T55" fmla="*/ 18 h 58"/>
                  <a:gd name="T56" fmla="*/ 169 w 170"/>
                  <a:gd name="T57" fmla="*/ 24 h 58"/>
                  <a:gd name="T58" fmla="*/ 170 w 170"/>
                  <a:gd name="T59" fmla="*/ 29 h 58"/>
                  <a:gd name="T60" fmla="*/ 170 w 170"/>
                  <a:gd name="T61" fmla="*/ 29 h 58"/>
                  <a:gd name="T62" fmla="*/ 169 w 170"/>
                  <a:gd name="T63" fmla="*/ 36 h 58"/>
                  <a:gd name="T64" fmla="*/ 168 w 170"/>
                  <a:gd name="T65" fmla="*/ 41 h 58"/>
                  <a:gd name="T66" fmla="*/ 165 w 170"/>
                  <a:gd name="T67" fmla="*/ 45 h 58"/>
                  <a:gd name="T68" fmla="*/ 161 w 170"/>
                  <a:gd name="T69" fmla="*/ 50 h 58"/>
                  <a:gd name="T70" fmla="*/ 157 w 170"/>
                  <a:gd name="T71" fmla="*/ 53 h 58"/>
                  <a:gd name="T72" fmla="*/ 152 w 170"/>
                  <a:gd name="T73" fmla="*/ 55 h 58"/>
                  <a:gd name="T74" fmla="*/ 147 w 170"/>
                  <a:gd name="T75" fmla="*/ 58 h 58"/>
                  <a:gd name="T76" fmla="*/ 141 w 170"/>
                  <a:gd name="T77" fmla="*/ 58 h 58"/>
                  <a:gd name="T78" fmla="*/ 141 w 170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0" h="58">
                    <a:moveTo>
                      <a:pt x="141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7" y="55"/>
                    </a:lnTo>
                    <a:lnTo>
                      <a:pt x="13" y="53"/>
                    </a:lnTo>
                    <a:lnTo>
                      <a:pt x="8" y="50"/>
                    </a:lnTo>
                    <a:lnTo>
                      <a:pt x="5" y="45"/>
                    </a:lnTo>
                    <a:lnTo>
                      <a:pt x="3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47" y="1"/>
                    </a:lnTo>
                    <a:lnTo>
                      <a:pt x="152" y="3"/>
                    </a:lnTo>
                    <a:lnTo>
                      <a:pt x="157" y="5"/>
                    </a:lnTo>
                    <a:lnTo>
                      <a:pt x="161" y="9"/>
                    </a:lnTo>
                    <a:lnTo>
                      <a:pt x="165" y="13"/>
                    </a:lnTo>
                    <a:lnTo>
                      <a:pt x="168" y="18"/>
                    </a:lnTo>
                    <a:lnTo>
                      <a:pt x="169" y="24"/>
                    </a:lnTo>
                    <a:lnTo>
                      <a:pt x="170" y="29"/>
                    </a:lnTo>
                    <a:lnTo>
                      <a:pt x="170" y="29"/>
                    </a:lnTo>
                    <a:lnTo>
                      <a:pt x="169" y="36"/>
                    </a:lnTo>
                    <a:lnTo>
                      <a:pt x="168" y="41"/>
                    </a:lnTo>
                    <a:lnTo>
                      <a:pt x="165" y="45"/>
                    </a:lnTo>
                    <a:lnTo>
                      <a:pt x="161" y="50"/>
                    </a:lnTo>
                    <a:lnTo>
                      <a:pt x="157" y="53"/>
                    </a:lnTo>
                    <a:lnTo>
                      <a:pt x="152" y="55"/>
                    </a:lnTo>
                    <a:lnTo>
                      <a:pt x="147" y="58"/>
                    </a:lnTo>
                    <a:lnTo>
                      <a:pt x="141" y="58"/>
                    </a:lnTo>
                    <a:lnTo>
                      <a:pt x="141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14">
                <a:extLst>
                  <a:ext uri="{FF2B5EF4-FFF2-40B4-BE49-F238E27FC236}">
                    <a16:creationId xmlns:a16="http://schemas.microsoft.com/office/drawing/2014/main" id="{B31E33C3-2834-4321-8461-81BB157986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84" y="1701"/>
                <a:ext cx="494" cy="212"/>
              </a:xfrm>
              <a:prstGeom prst="rect">
                <a:avLst/>
              </a:prstGeom>
              <a:solidFill>
                <a:srgbClr val="C6EBE8"/>
              </a:solidFill>
              <a:ln w="3175">
                <a:solidFill>
                  <a:srgbClr val="486AE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15">
                <a:extLst>
                  <a:ext uri="{FF2B5EF4-FFF2-40B4-BE49-F238E27FC236}">
                    <a16:creationId xmlns:a16="http://schemas.microsoft.com/office/drawing/2014/main" id="{5BD3D294-BC6D-4088-B00B-08A5EC8C66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974" y="1691"/>
                <a:ext cx="513" cy="232"/>
              </a:xfrm>
              <a:custGeom>
                <a:avLst/>
                <a:gdLst>
                  <a:gd name="T0" fmla="*/ 1511 w 1540"/>
                  <a:gd name="T1" fmla="*/ 695 h 695"/>
                  <a:gd name="T2" fmla="*/ 29 w 1540"/>
                  <a:gd name="T3" fmla="*/ 695 h 695"/>
                  <a:gd name="T4" fmla="*/ 29 w 1540"/>
                  <a:gd name="T5" fmla="*/ 695 h 695"/>
                  <a:gd name="T6" fmla="*/ 23 w 1540"/>
                  <a:gd name="T7" fmla="*/ 694 h 695"/>
                  <a:gd name="T8" fmla="*/ 17 w 1540"/>
                  <a:gd name="T9" fmla="*/ 692 h 695"/>
                  <a:gd name="T10" fmla="*/ 12 w 1540"/>
                  <a:gd name="T11" fmla="*/ 690 h 695"/>
                  <a:gd name="T12" fmla="*/ 8 w 1540"/>
                  <a:gd name="T13" fmla="*/ 686 h 695"/>
                  <a:gd name="T14" fmla="*/ 4 w 1540"/>
                  <a:gd name="T15" fmla="*/ 682 h 695"/>
                  <a:gd name="T16" fmla="*/ 1 w 1540"/>
                  <a:gd name="T17" fmla="*/ 677 h 695"/>
                  <a:gd name="T18" fmla="*/ 0 w 1540"/>
                  <a:gd name="T19" fmla="*/ 671 h 695"/>
                  <a:gd name="T20" fmla="*/ 0 w 1540"/>
                  <a:gd name="T21" fmla="*/ 666 h 695"/>
                  <a:gd name="T22" fmla="*/ 0 w 1540"/>
                  <a:gd name="T23" fmla="*/ 29 h 695"/>
                  <a:gd name="T24" fmla="*/ 0 w 1540"/>
                  <a:gd name="T25" fmla="*/ 29 h 695"/>
                  <a:gd name="T26" fmla="*/ 0 w 1540"/>
                  <a:gd name="T27" fmla="*/ 23 h 695"/>
                  <a:gd name="T28" fmla="*/ 1 w 1540"/>
                  <a:gd name="T29" fmla="*/ 17 h 695"/>
                  <a:gd name="T30" fmla="*/ 4 w 1540"/>
                  <a:gd name="T31" fmla="*/ 13 h 695"/>
                  <a:gd name="T32" fmla="*/ 8 w 1540"/>
                  <a:gd name="T33" fmla="*/ 8 h 695"/>
                  <a:gd name="T34" fmla="*/ 12 w 1540"/>
                  <a:gd name="T35" fmla="*/ 5 h 695"/>
                  <a:gd name="T36" fmla="*/ 17 w 1540"/>
                  <a:gd name="T37" fmla="*/ 2 h 695"/>
                  <a:gd name="T38" fmla="*/ 23 w 1540"/>
                  <a:gd name="T39" fmla="*/ 0 h 695"/>
                  <a:gd name="T40" fmla="*/ 29 w 1540"/>
                  <a:gd name="T41" fmla="*/ 0 h 695"/>
                  <a:gd name="T42" fmla="*/ 1511 w 1540"/>
                  <a:gd name="T43" fmla="*/ 0 h 695"/>
                  <a:gd name="T44" fmla="*/ 1511 w 1540"/>
                  <a:gd name="T45" fmla="*/ 0 h 695"/>
                  <a:gd name="T46" fmla="*/ 1516 w 1540"/>
                  <a:gd name="T47" fmla="*/ 0 h 695"/>
                  <a:gd name="T48" fmla="*/ 1521 w 1540"/>
                  <a:gd name="T49" fmla="*/ 2 h 695"/>
                  <a:gd name="T50" fmla="*/ 1527 w 1540"/>
                  <a:gd name="T51" fmla="*/ 5 h 695"/>
                  <a:gd name="T52" fmla="*/ 1531 w 1540"/>
                  <a:gd name="T53" fmla="*/ 8 h 695"/>
                  <a:gd name="T54" fmla="*/ 1535 w 1540"/>
                  <a:gd name="T55" fmla="*/ 13 h 695"/>
                  <a:gd name="T56" fmla="*/ 1537 w 1540"/>
                  <a:gd name="T57" fmla="*/ 17 h 695"/>
                  <a:gd name="T58" fmla="*/ 1539 w 1540"/>
                  <a:gd name="T59" fmla="*/ 23 h 695"/>
                  <a:gd name="T60" fmla="*/ 1540 w 1540"/>
                  <a:gd name="T61" fmla="*/ 29 h 695"/>
                  <a:gd name="T62" fmla="*/ 1540 w 1540"/>
                  <a:gd name="T63" fmla="*/ 666 h 695"/>
                  <a:gd name="T64" fmla="*/ 1540 w 1540"/>
                  <a:gd name="T65" fmla="*/ 666 h 695"/>
                  <a:gd name="T66" fmla="*/ 1539 w 1540"/>
                  <a:gd name="T67" fmla="*/ 671 h 695"/>
                  <a:gd name="T68" fmla="*/ 1537 w 1540"/>
                  <a:gd name="T69" fmla="*/ 677 h 695"/>
                  <a:gd name="T70" fmla="*/ 1535 w 1540"/>
                  <a:gd name="T71" fmla="*/ 682 h 695"/>
                  <a:gd name="T72" fmla="*/ 1531 w 1540"/>
                  <a:gd name="T73" fmla="*/ 686 h 695"/>
                  <a:gd name="T74" fmla="*/ 1527 w 1540"/>
                  <a:gd name="T75" fmla="*/ 690 h 695"/>
                  <a:gd name="T76" fmla="*/ 1521 w 1540"/>
                  <a:gd name="T77" fmla="*/ 692 h 695"/>
                  <a:gd name="T78" fmla="*/ 1516 w 1540"/>
                  <a:gd name="T79" fmla="*/ 694 h 695"/>
                  <a:gd name="T80" fmla="*/ 1511 w 1540"/>
                  <a:gd name="T81" fmla="*/ 695 h 695"/>
                  <a:gd name="T82" fmla="*/ 1511 w 1540"/>
                  <a:gd name="T83" fmla="*/ 695 h 695"/>
                  <a:gd name="T84" fmla="*/ 58 w 1540"/>
                  <a:gd name="T85" fmla="*/ 637 h 695"/>
                  <a:gd name="T86" fmla="*/ 1482 w 1540"/>
                  <a:gd name="T87" fmla="*/ 637 h 695"/>
                  <a:gd name="T88" fmla="*/ 1482 w 1540"/>
                  <a:gd name="T89" fmla="*/ 58 h 695"/>
                  <a:gd name="T90" fmla="*/ 58 w 1540"/>
                  <a:gd name="T91" fmla="*/ 58 h 695"/>
                  <a:gd name="T92" fmla="*/ 58 w 1540"/>
                  <a:gd name="T93" fmla="*/ 637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40" h="695">
                    <a:moveTo>
                      <a:pt x="1511" y="695"/>
                    </a:moveTo>
                    <a:lnTo>
                      <a:pt x="29" y="695"/>
                    </a:lnTo>
                    <a:lnTo>
                      <a:pt x="29" y="695"/>
                    </a:lnTo>
                    <a:lnTo>
                      <a:pt x="23" y="694"/>
                    </a:lnTo>
                    <a:lnTo>
                      <a:pt x="17" y="692"/>
                    </a:lnTo>
                    <a:lnTo>
                      <a:pt x="12" y="690"/>
                    </a:lnTo>
                    <a:lnTo>
                      <a:pt x="8" y="686"/>
                    </a:lnTo>
                    <a:lnTo>
                      <a:pt x="4" y="682"/>
                    </a:lnTo>
                    <a:lnTo>
                      <a:pt x="1" y="677"/>
                    </a:lnTo>
                    <a:lnTo>
                      <a:pt x="0" y="671"/>
                    </a:lnTo>
                    <a:lnTo>
                      <a:pt x="0" y="66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1511" y="0"/>
                    </a:lnTo>
                    <a:lnTo>
                      <a:pt x="1511" y="0"/>
                    </a:lnTo>
                    <a:lnTo>
                      <a:pt x="1516" y="0"/>
                    </a:lnTo>
                    <a:lnTo>
                      <a:pt x="1521" y="2"/>
                    </a:lnTo>
                    <a:lnTo>
                      <a:pt x="1527" y="5"/>
                    </a:lnTo>
                    <a:lnTo>
                      <a:pt x="1531" y="8"/>
                    </a:lnTo>
                    <a:lnTo>
                      <a:pt x="1535" y="13"/>
                    </a:lnTo>
                    <a:lnTo>
                      <a:pt x="1537" y="17"/>
                    </a:lnTo>
                    <a:lnTo>
                      <a:pt x="1539" y="23"/>
                    </a:lnTo>
                    <a:lnTo>
                      <a:pt x="1540" y="29"/>
                    </a:lnTo>
                    <a:lnTo>
                      <a:pt x="1540" y="666"/>
                    </a:lnTo>
                    <a:lnTo>
                      <a:pt x="1540" y="666"/>
                    </a:lnTo>
                    <a:lnTo>
                      <a:pt x="1539" y="671"/>
                    </a:lnTo>
                    <a:lnTo>
                      <a:pt x="1537" y="677"/>
                    </a:lnTo>
                    <a:lnTo>
                      <a:pt x="1535" y="682"/>
                    </a:lnTo>
                    <a:lnTo>
                      <a:pt x="1531" y="686"/>
                    </a:lnTo>
                    <a:lnTo>
                      <a:pt x="1527" y="690"/>
                    </a:lnTo>
                    <a:lnTo>
                      <a:pt x="1521" y="692"/>
                    </a:lnTo>
                    <a:lnTo>
                      <a:pt x="1516" y="694"/>
                    </a:lnTo>
                    <a:lnTo>
                      <a:pt x="1511" y="695"/>
                    </a:lnTo>
                    <a:lnTo>
                      <a:pt x="1511" y="695"/>
                    </a:lnTo>
                    <a:close/>
                    <a:moveTo>
                      <a:pt x="58" y="637"/>
                    </a:moveTo>
                    <a:lnTo>
                      <a:pt x="1482" y="637"/>
                    </a:lnTo>
                    <a:lnTo>
                      <a:pt x="1482" y="58"/>
                    </a:lnTo>
                    <a:lnTo>
                      <a:pt x="58" y="58"/>
                    </a:lnTo>
                    <a:lnTo>
                      <a:pt x="58" y="63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16">
                <a:extLst>
                  <a:ext uri="{FF2B5EF4-FFF2-40B4-BE49-F238E27FC236}">
                    <a16:creationId xmlns:a16="http://schemas.microsoft.com/office/drawing/2014/main" id="{1F67EFD2-E8CE-428A-8A66-27B7A4A4F2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84" y="1769"/>
                <a:ext cx="389" cy="69"/>
              </a:xfrm>
              <a:prstGeom prst="rect">
                <a:avLst/>
              </a:prstGeom>
              <a:noFill/>
              <a:ln w="3175">
                <a:solidFill>
                  <a:srgbClr val="486AE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17">
                <a:extLst>
                  <a:ext uri="{FF2B5EF4-FFF2-40B4-BE49-F238E27FC236}">
                    <a16:creationId xmlns:a16="http://schemas.microsoft.com/office/drawing/2014/main" id="{EF364034-264B-4219-B4D9-1831A937EE8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974" y="1759"/>
                <a:ext cx="409" cy="89"/>
              </a:xfrm>
              <a:custGeom>
                <a:avLst/>
                <a:gdLst>
                  <a:gd name="T0" fmla="*/ 1197 w 1226"/>
                  <a:gd name="T1" fmla="*/ 265 h 265"/>
                  <a:gd name="T2" fmla="*/ 29 w 1226"/>
                  <a:gd name="T3" fmla="*/ 265 h 265"/>
                  <a:gd name="T4" fmla="*/ 29 w 1226"/>
                  <a:gd name="T5" fmla="*/ 265 h 265"/>
                  <a:gd name="T6" fmla="*/ 23 w 1226"/>
                  <a:gd name="T7" fmla="*/ 265 h 265"/>
                  <a:gd name="T8" fmla="*/ 17 w 1226"/>
                  <a:gd name="T9" fmla="*/ 264 h 265"/>
                  <a:gd name="T10" fmla="*/ 12 w 1226"/>
                  <a:gd name="T11" fmla="*/ 262 h 265"/>
                  <a:gd name="T12" fmla="*/ 8 w 1226"/>
                  <a:gd name="T13" fmla="*/ 258 h 265"/>
                  <a:gd name="T14" fmla="*/ 4 w 1226"/>
                  <a:gd name="T15" fmla="*/ 254 h 265"/>
                  <a:gd name="T16" fmla="*/ 1 w 1226"/>
                  <a:gd name="T17" fmla="*/ 248 h 265"/>
                  <a:gd name="T18" fmla="*/ 0 w 1226"/>
                  <a:gd name="T19" fmla="*/ 243 h 265"/>
                  <a:gd name="T20" fmla="*/ 0 w 1226"/>
                  <a:gd name="T21" fmla="*/ 236 h 265"/>
                  <a:gd name="T22" fmla="*/ 0 w 1226"/>
                  <a:gd name="T23" fmla="*/ 29 h 265"/>
                  <a:gd name="T24" fmla="*/ 0 w 1226"/>
                  <a:gd name="T25" fmla="*/ 29 h 265"/>
                  <a:gd name="T26" fmla="*/ 0 w 1226"/>
                  <a:gd name="T27" fmla="*/ 24 h 265"/>
                  <a:gd name="T28" fmla="*/ 1 w 1226"/>
                  <a:gd name="T29" fmla="*/ 17 h 265"/>
                  <a:gd name="T30" fmla="*/ 4 w 1226"/>
                  <a:gd name="T31" fmla="*/ 13 h 265"/>
                  <a:gd name="T32" fmla="*/ 8 w 1226"/>
                  <a:gd name="T33" fmla="*/ 8 h 265"/>
                  <a:gd name="T34" fmla="*/ 12 w 1226"/>
                  <a:gd name="T35" fmla="*/ 6 h 265"/>
                  <a:gd name="T36" fmla="*/ 17 w 1226"/>
                  <a:gd name="T37" fmla="*/ 3 h 265"/>
                  <a:gd name="T38" fmla="*/ 23 w 1226"/>
                  <a:gd name="T39" fmla="*/ 0 h 265"/>
                  <a:gd name="T40" fmla="*/ 29 w 1226"/>
                  <a:gd name="T41" fmla="*/ 0 h 265"/>
                  <a:gd name="T42" fmla="*/ 1197 w 1226"/>
                  <a:gd name="T43" fmla="*/ 0 h 265"/>
                  <a:gd name="T44" fmla="*/ 1197 w 1226"/>
                  <a:gd name="T45" fmla="*/ 0 h 265"/>
                  <a:gd name="T46" fmla="*/ 1202 w 1226"/>
                  <a:gd name="T47" fmla="*/ 0 h 265"/>
                  <a:gd name="T48" fmla="*/ 1207 w 1226"/>
                  <a:gd name="T49" fmla="*/ 3 h 265"/>
                  <a:gd name="T50" fmla="*/ 1212 w 1226"/>
                  <a:gd name="T51" fmla="*/ 6 h 265"/>
                  <a:gd name="T52" fmla="*/ 1216 w 1226"/>
                  <a:gd name="T53" fmla="*/ 8 h 265"/>
                  <a:gd name="T54" fmla="*/ 1220 w 1226"/>
                  <a:gd name="T55" fmla="*/ 13 h 265"/>
                  <a:gd name="T56" fmla="*/ 1223 w 1226"/>
                  <a:gd name="T57" fmla="*/ 17 h 265"/>
                  <a:gd name="T58" fmla="*/ 1224 w 1226"/>
                  <a:gd name="T59" fmla="*/ 24 h 265"/>
                  <a:gd name="T60" fmla="*/ 1226 w 1226"/>
                  <a:gd name="T61" fmla="*/ 29 h 265"/>
                  <a:gd name="T62" fmla="*/ 1226 w 1226"/>
                  <a:gd name="T63" fmla="*/ 236 h 265"/>
                  <a:gd name="T64" fmla="*/ 1226 w 1226"/>
                  <a:gd name="T65" fmla="*/ 236 h 265"/>
                  <a:gd name="T66" fmla="*/ 1224 w 1226"/>
                  <a:gd name="T67" fmla="*/ 243 h 265"/>
                  <a:gd name="T68" fmla="*/ 1223 w 1226"/>
                  <a:gd name="T69" fmla="*/ 248 h 265"/>
                  <a:gd name="T70" fmla="*/ 1220 w 1226"/>
                  <a:gd name="T71" fmla="*/ 254 h 265"/>
                  <a:gd name="T72" fmla="*/ 1216 w 1226"/>
                  <a:gd name="T73" fmla="*/ 258 h 265"/>
                  <a:gd name="T74" fmla="*/ 1212 w 1226"/>
                  <a:gd name="T75" fmla="*/ 262 h 265"/>
                  <a:gd name="T76" fmla="*/ 1207 w 1226"/>
                  <a:gd name="T77" fmla="*/ 264 h 265"/>
                  <a:gd name="T78" fmla="*/ 1202 w 1226"/>
                  <a:gd name="T79" fmla="*/ 265 h 265"/>
                  <a:gd name="T80" fmla="*/ 1197 w 1226"/>
                  <a:gd name="T81" fmla="*/ 265 h 265"/>
                  <a:gd name="T82" fmla="*/ 1197 w 1226"/>
                  <a:gd name="T83" fmla="*/ 265 h 265"/>
                  <a:gd name="T84" fmla="*/ 58 w 1226"/>
                  <a:gd name="T85" fmla="*/ 207 h 265"/>
                  <a:gd name="T86" fmla="*/ 1167 w 1226"/>
                  <a:gd name="T87" fmla="*/ 207 h 265"/>
                  <a:gd name="T88" fmla="*/ 1167 w 1226"/>
                  <a:gd name="T89" fmla="*/ 58 h 265"/>
                  <a:gd name="T90" fmla="*/ 58 w 1226"/>
                  <a:gd name="T91" fmla="*/ 58 h 265"/>
                  <a:gd name="T92" fmla="*/ 58 w 1226"/>
                  <a:gd name="T93" fmla="*/ 20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26" h="265">
                    <a:moveTo>
                      <a:pt x="1197" y="265"/>
                    </a:moveTo>
                    <a:lnTo>
                      <a:pt x="29" y="265"/>
                    </a:lnTo>
                    <a:lnTo>
                      <a:pt x="29" y="265"/>
                    </a:lnTo>
                    <a:lnTo>
                      <a:pt x="23" y="265"/>
                    </a:lnTo>
                    <a:lnTo>
                      <a:pt x="17" y="264"/>
                    </a:lnTo>
                    <a:lnTo>
                      <a:pt x="12" y="262"/>
                    </a:lnTo>
                    <a:lnTo>
                      <a:pt x="8" y="258"/>
                    </a:lnTo>
                    <a:lnTo>
                      <a:pt x="4" y="254"/>
                    </a:lnTo>
                    <a:lnTo>
                      <a:pt x="1" y="248"/>
                    </a:lnTo>
                    <a:lnTo>
                      <a:pt x="0" y="243"/>
                    </a:lnTo>
                    <a:lnTo>
                      <a:pt x="0" y="2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1197" y="0"/>
                    </a:lnTo>
                    <a:lnTo>
                      <a:pt x="1197" y="0"/>
                    </a:lnTo>
                    <a:lnTo>
                      <a:pt x="1202" y="0"/>
                    </a:lnTo>
                    <a:lnTo>
                      <a:pt x="1207" y="3"/>
                    </a:lnTo>
                    <a:lnTo>
                      <a:pt x="1212" y="6"/>
                    </a:lnTo>
                    <a:lnTo>
                      <a:pt x="1216" y="8"/>
                    </a:lnTo>
                    <a:lnTo>
                      <a:pt x="1220" y="13"/>
                    </a:lnTo>
                    <a:lnTo>
                      <a:pt x="1223" y="17"/>
                    </a:lnTo>
                    <a:lnTo>
                      <a:pt x="1224" y="24"/>
                    </a:lnTo>
                    <a:lnTo>
                      <a:pt x="1226" y="29"/>
                    </a:lnTo>
                    <a:lnTo>
                      <a:pt x="1226" y="236"/>
                    </a:lnTo>
                    <a:lnTo>
                      <a:pt x="1226" y="236"/>
                    </a:lnTo>
                    <a:lnTo>
                      <a:pt x="1224" y="243"/>
                    </a:lnTo>
                    <a:lnTo>
                      <a:pt x="1223" y="248"/>
                    </a:lnTo>
                    <a:lnTo>
                      <a:pt x="1220" y="254"/>
                    </a:lnTo>
                    <a:lnTo>
                      <a:pt x="1216" y="258"/>
                    </a:lnTo>
                    <a:lnTo>
                      <a:pt x="1212" y="262"/>
                    </a:lnTo>
                    <a:lnTo>
                      <a:pt x="1207" y="264"/>
                    </a:lnTo>
                    <a:lnTo>
                      <a:pt x="1202" y="265"/>
                    </a:lnTo>
                    <a:lnTo>
                      <a:pt x="1197" y="265"/>
                    </a:lnTo>
                    <a:lnTo>
                      <a:pt x="1197" y="265"/>
                    </a:lnTo>
                    <a:close/>
                    <a:moveTo>
                      <a:pt x="58" y="207"/>
                    </a:moveTo>
                    <a:lnTo>
                      <a:pt x="1167" y="207"/>
                    </a:lnTo>
                    <a:lnTo>
                      <a:pt x="1167" y="58"/>
                    </a:lnTo>
                    <a:lnTo>
                      <a:pt x="58" y="58"/>
                    </a:lnTo>
                    <a:lnTo>
                      <a:pt x="58" y="207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118">
                <a:extLst>
                  <a:ext uri="{FF2B5EF4-FFF2-40B4-BE49-F238E27FC236}">
                    <a16:creationId xmlns:a16="http://schemas.microsoft.com/office/drawing/2014/main" id="{A98F1C77-15A0-4799-A8D9-CDE55250C0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527" y="1179"/>
                <a:ext cx="187" cy="736"/>
              </a:xfrm>
              <a:prstGeom prst="rect">
                <a:avLst/>
              </a:prstGeom>
              <a:solidFill>
                <a:srgbClr val="BC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19">
                <a:extLst>
                  <a:ext uri="{FF2B5EF4-FFF2-40B4-BE49-F238E27FC236}">
                    <a16:creationId xmlns:a16="http://schemas.microsoft.com/office/drawing/2014/main" id="{A053A5E3-1F62-4E68-AAF0-33B3A0E9918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7" y="1169"/>
                <a:ext cx="207" cy="756"/>
              </a:xfrm>
              <a:custGeom>
                <a:avLst/>
                <a:gdLst>
                  <a:gd name="T0" fmla="*/ 591 w 621"/>
                  <a:gd name="T1" fmla="*/ 2267 h 2267"/>
                  <a:gd name="T2" fmla="*/ 29 w 621"/>
                  <a:gd name="T3" fmla="*/ 2267 h 2267"/>
                  <a:gd name="T4" fmla="*/ 29 w 621"/>
                  <a:gd name="T5" fmla="*/ 2267 h 2267"/>
                  <a:gd name="T6" fmla="*/ 24 w 621"/>
                  <a:gd name="T7" fmla="*/ 2266 h 2267"/>
                  <a:gd name="T8" fmla="*/ 17 w 621"/>
                  <a:gd name="T9" fmla="*/ 2265 h 2267"/>
                  <a:gd name="T10" fmla="*/ 13 w 621"/>
                  <a:gd name="T11" fmla="*/ 2262 h 2267"/>
                  <a:gd name="T12" fmla="*/ 8 w 621"/>
                  <a:gd name="T13" fmla="*/ 2258 h 2267"/>
                  <a:gd name="T14" fmla="*/ 5 w 621"/>
                  <a:gd name="T15" fmla="*/ 2254 h 2267"/>
                  <a:gd name="T16" fmla="*/ 2 w 621"/>
                  <a:gd name="T17" fmla="*/ 2249 h 2267"/>
                  <a:gd name="T18" fmla="*/ 0 w 621"/>
                  <a:gd name="T19" fmla="*/ 2244 h 2267"/>
                  <a:gd name="T20" fmla="*/ 0 w 621"/>
                  <a:gd name="T21" fmla="*/ 2238 h 2267"/>
                  <a:gd name="T22" fmla="*/ 0 w 621"/>
                  <a:gd name="T23" fmla="*/ 29 h 2267"/>
                  <a:gd name="T24" fmla="*/ 0 w 621"/>
                  <a:gd name="T25" fmla="*/ 29 h 2267"/>
                  <a:gd name="T26" fmla="*/ 0 w 621"/>
                  <a:gd name="T27" fmla="*/ 24 h 2267"/>
                  <a:gd name="T28" fmla="*/ 2 w 621"/>
                  <a:gd name="T29" fmla="*/ 18 h 2267"/>
                  <a:gd name="T30" fmla="*/ 5 w 621"/>
                  <a:gd name="T31" fmla="*/ 14 h 2267"/>
                  <a:gd name="T32" fmla="*/ 8 w 621"/>
                  <a:gd name="T33" fmla="*/ 8 h 2267"/>
                  <a:gd name="T34" fmla="*/ 13 w 621"/>
                  <a:gd name="T35" fmla="*/ 6 h 2267"/>
                  <a:gd name="T36" fmla="*/ 17 w 621"/>
                  <a:gd name="T37" fmla="*/ 3 h 2267"/>
                  <a:gd name="T38" fmla="*/ 24 w 621"/>
                  <a:gd name="T39" fmla="*/ 0 h 2267"/>
                  <a:gd name="T40" fmla="*/ 29 w 621"/>
                  <a:gd name="T41" fmla="*/ 0 h 2267"/>
                  <a:gd name="T42" fmla="*/ 591 w 621"/>
                  <a:gd name="T43" fmla="*/ 0 h 2267"/>
                  <a:gd name="T44" fmla="*/ 591 w 621"/>
                  <a:gd name="T45" fmla="*/ 0 h 2267"/>
                  <a:gd name="T46" fmla="*/ 598 w 621"/>
                  <a:gd name="T47" fmla="*/ 0 h 2267"/>
                  <a:gd name="T48" fmla="*/ 603 w 621"/>
                  <a:gd name="T49" fmla="*/ 3 h 2267"/>
                  <a:gd name="T50" fmla="*/ 609 w 621"/>
                  <a:gd name="T51" fmla="*/ 6 h 2267"/>
                  <a:gd name="T52" fmla="*/ 613 w 621"/>
                  <a:gd name="T53" fmla="*/ 8 h 2267"/>
                  <a:gd name="T54" fmla="*/ 617 w 621"/>
                  <a:gd name="T55" fmla="*/ 14 h 2267"/>
                  <a:gd name="T56" fmla="*/ 619 w 621"/>
                  <a:gd name="T57" fmla="*/ 18 h 2267"/>
                  <a:gd name="T58" fmla="*/ 621 w 621"/>
                  <a:gd name="T59" fmla="*/ 24 h 2267"/>
                  <a:gd name="T60" fmla="*/ 621 w 621"/>
                  <a:gd name="T61" fmla="*/ 29 h 2267"/>
                  <a:gd name="T62" fmla="*/ 621 w 621"/>
                  <a:gd name="T63" fmla="*/ 2238 h 2267"/>
                  <a:gd name="T64" fmla="*/ 621 w 621"/>
                  <a:gd name="T65" fmla="*/ 2238 h 2267"/>
                  <a:gd name="T66" fmla="*/ 621 w 621"/>
                  <a:gd name="T67" fmla="*/ 2244 h 2267"/>
                  <a:gd name="T68" fmla="*/ 619 w 621"/>
                  <a:gd name="T69" fmla="*/ 2249 h 2267"/>
                  <a:gd name="T70" fmla="*/ 617 w 621"/>
                  <a:gd name="T71" fmla="*/ 2254 h 2267"/>
                  <a:gd name="T72" fmla="*/ 613 w 621"/>
                  <a:gd name="T73" fmla="*/ 2258 h 2267"/>
                  <a:gd name="T74" fmla="*/ 609 w 621"/>
                  <a:gd name="T75" fmla="*/ 2262 h 2267"/>
                  <a:gd name="T76" fmla="*/ 603 w 621"/>
                  <a:gd name="T77" fmla="*/ 2265 h 2267"/>
                  <a:gd name="T78" fmla="*/ 598 w 621"/>
                  <a:gd name="T79" fmla="*/ 2266 h 2267"/>
                  <a:gd name="T80" fmla="*/ 591 w 621"/>
                  <a:gd name="T81" fmla="*/ 2267 h 2267"/>
                  <a:gd name="T82" fmla="*/ 591 w 621"/>
                  <a:gd name="T83" fmla="*/ 2267 h 2267"/>
                  <a:gd name="T84" fmla="*/ 58 w 621"/>
                  <a:gd name="T85" fmla="*/ 2209 h 2267"/>
                  <a:gd name="T86" fmla="*/ 562 w 621"/>
                  <a:gd name="T87" fmla="*/ 2209 h 2267"/>
                  <a:gd name="T88" fmla="*/ 562 w 621"/>
                  <a:gd name="T89" fmla="*/ 58 h 2267"/>
                  <a:gd name="T90" fmla="*/ 58 w 621"/>
                  <a:gd name="T91" fmla="*/ 58 h 2267"/>
                  <a:gd name="T92" fmla="*/ 58 w 621"/>
                  <a:gd name="T93" fmla="*/ 2209 h 2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2267">
                    <a:moveTo>
                      <a:pt x="591" y="2267"/>
                    </a:moveTo>
                    <a:lnTo>
                      <a:pt x="29" y="2267"/>
                    </a:lnTo>
                    <a:lnTo>
                      <a:pt x="29" y="2267"/>
                    </a:lnTo>
                    <a:lnTo>
                      <a:pt x="24" y="2266"/>
                    </a:lnTo>
                    <a:lnTo>
                      <a:pt x="17" y="2265"/>
                    </a:lnTo>
                    <a:lnTo>
                      <a:pt x="13" y="2262"/>
                    </a:lnTo>
                    <a:lnTo>
                      <a:pt x="8" y="2258"/>
                    </a:lnTo>
                    <a:lnTo>
                      <a:pt x="5" y="2254"/>
                    </a:lnTo>
                    <a:lnTo>
                      <a:pt x="2" y="2249"/>
                    </a:lnTo>
                    <a:lnTo>
                      <a:pt x="0" y="2244"/>
                    </a:lnTo>
                    <a:lnTo>
                      <a:pt x="0" y="223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5" y="14"/>
                    </a:lnTo>
                    <a:lnTo>
                      <a:pt x="8" y="8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3" y="3"/>
                    </a:lnTo>
                    <a:lnTo>
                      <a:pt x="609" y="6"/>
                    </a:lnTo>
                    <a:lnTo>
                      <a:pt x="613" y="8"/>
                    </a:lnTo>
                    <a:lnTo>
                      <a:pt x="617" y="14"/>
                    </a:lnTo>
                    <a:lnTo>
                      <a:pt x="619" y="18"/>
                    </a:lnTo>
                    <a:lnTo>
                      <a:pt x="621" y="24"/>
                    </a:lnTo>
                    <a:lnTo>
                      <a:pt x="621" y="29"/>
                    </a:lnTo>
                    <a:lnTo>
                      <a:pt x="621" y="2238"/>
                    </a:lnTo>
                    <a:lnTo>
                      <a:pt x="621" y="2238"/>
                    </a:lnTo>
                    <a:lnTo>
                      <a:pt x="621" y="2244"/>
                    </a:lnTo>
                    <a:lnTo>
                      <a:pt x="619" y="2249"/>
                    </a:lnTo>
                    <a:lnTo>
                      <a:pt x="617" y="2254"/>
                    </a:lnTo>
                    <a:lnTo>
                      <a:pt x="613" y="2258"/>
                    </a:lnTo>
                    <a:lnTo>
                      <a:pt x="609" y="2262"/>
                    </a:lnTo>
                    <a:lnTo>
                      <a:pt x="603" y="2265"/>
                    </a:lnTo>
                    <a:lnTo>
                      <a:pt x="598" y="2266"/>
                    </a:lnTo>
                    <a:lnTo>
                      <a:pt x="591" y="2267"/>
                    </a:lnTo>
                    <a:lnTo>
                      <a:pt x="591" y="2267"/>
                    </a:lnTo>
                    <a:close/>
                    <a:moveTo>
                      <a:pt x="58" y="2209"/>
                    </a:moveTo>
                    <a:lnTo>
                      <a:pt x="562" y="2209"/>
                    </a:lnTo>
                    <a:lnTo>
                      <a:pt x="562" y="58"/>
                    </a:lnTo>
                    <a:lnTo>
                      <a:pt x="58" y="58"/>
                    </a:lnTo>
                    <a:lnTo>
                      <a:pt x="58" y="220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120">
                <a:extLst>
                  <a:ext uri="{FF2B5EF4-FFF2-40B4-BE49-F238E27FC236}">
                    <a16:creationId xmlns:a16="http://schemas.microsoft.com/office/drawing/2014/main" id="{2CB47122-963B-4085-B7FF-892B2145FD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527" y="1218"/>
                <a:ext cx="187" cy="50"/>
              </a:xfrm>
              <a:prstGeom prst="rect">
                <a:avLst/>
              </a:prstGeom>
              <a:solidFill>
                <a:srgbClr val="B6E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121">
                <a:extLst>
                  <a:ext uri="{FF2B5EF4-FFF2-40B4-BE49-F238E27FC236}">
                    <a16:creationId xmlns:a16="http://schemas.microsoft.com/office/drawing/2014/main" id="{62E62C2C-765A-491E-A752-C6A9C1B2DC7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7" y="1208"/>
                <a:ext cx="207" cy="69"/>
              </a:xfrm>
              <a:custGeom>
                <a:avLst/>
                <a:gdLst>
                  <a:gd name="T0" fmla="*/ 591 w 621"/>
                  <a:gd name="T1" fmla="*/ 207 h 207"/>
                  <a:gd name="T2" fmla="*/ 29 w 621"/>
                  <a:gd name="T3" fmla="*/ 207 h 207"/>
                  <a:gd name="T4" fmla="*/ 29 w 621"/>
                  <a:gd name="T5" fmla="*/ 207 h 207"/>
                  <a:gd name="T6" fmla="*/ 24 w 621"/>
                  <a:gd name="T7" fmla="*/ 207 h 207"/>
                  <a:gd name="T8" fmla="*/ 17 w 621"/>
                  <a:gd name="T9" fmla="*/ 206 h 207"/>
                  <a:gd name="T10" fmla="*/ 13 w 621"/>
                  <a:gd name="T11" fmla="*/ 203 h 207"/>
                  <a:gd name="T12" fmla="*/ 8 w 621"/>
                  <a:gd name="T13" fmla="*/ 199 h 207"/>
                  <a:gd name="T14" fmla="*/ 5 w 621"/>
                  <a:gd name="T15" fmla="*/ 195 h 207"/>
                  <a:gd name="T16" fmla="*/ 2 w 621"/>
                  <a:gd name="T17" fmla="*/ 190 h 207"/>
                  <a:gd name="T18" fmla="*/ 0 w 621"/>
                  <a:gd name="T19" fmla="*/ 185 h 207"/>
                  <a:gd name="T20" fmla="*/ 0 w 621"/>
                  <a:gd name="T21" fmla="*/ 178 h 207"/>
                  <a:gd name="T22" fmla="*/ 0 w 621"/>
                  <a:gd name="T23" fmla="*/ 29 h 207"/>
                  <a:gd name="T24" fmla="*/ 0 w 621"/>
                  <a:gd name="T25" fmla="*/ 29 h 207"/>
                  <a:gd name="T26" fmla="*/ 0 w 621"/>
                  <a:gd name="T27" fmla="*/ 22 h 207"/>
                  <a:gd name="T28" fmla="*/ 2 w 621"/>
                  <a:gd name="T29" fmla="*/ 17 h 207"/>
                  <a:gd name="T30" fmla="*/ 5 w 621"/>
                  <a:gd name="T31" fmla="*/ 13 h 207"/>
                  <a:gd name="T32" fmla="*/ 8 w 621"/>
                  <a:gd name="T33" fmla="*/ 8 h 207"/>
                  <a:gd name="T34" fmla="*/ 13 w 621"/>
                  <a:gd name="T35" fmla="*/ 5 h 207"/>
                  <a:gd name="T36" fmla="*/ 17 w 621"/>
                  <a:gd name="T37" fmla="*/ 2 h 207"/>
                  <a:gd name="T38" fmla="*/ 24 w 621"/>
                  <a:gd name="T39" fmla="*/ 0 h 207"/>
                  <a:gd name="T40" fmla="*/ 29 w 621"/>
                  <a:gd name="T41" fmla="*/ 0 h 207"/>
                  <a:gd name="T42" fmla="*/ 591 w 621"/>
                  <a:gd name="T43" fmla="*/ 0 h 207"/>
                  <a:gd name="T44" fmla="*/ 591 w 621"/>
                  <a:gd name="T45" fmla="*/ 0 h 207"/>
                  <a:gd name="T46" fmla="*/ 598 w 621"/>
                  <a:gd name="T47" fmla="*/ 0 h 207"/>
                  <a:gd name="T48" fmla="*/ 603 w 621"/>
                  <a:gd name="T49" fmla="*/ 2 h 207"/>
                  <a:gd name="T50" fmla="*/ 609 w 621"/>
                  <a:gd name="T51" fmla="*/ 5 h 207"/>
                  <a:gd name="T52" fmla="*/ 613 w 621"/>
                  <a:gd name="T53" fmla="*/ 8 h 207"/>
                  <a:gd name="T54" fmla="*/ 617 w 621"/>
                  <a:gd name="T55" fmla="*/ 13 h 207"/>
                  <a:gd name="T56" fmla="*/ 619 w 621"/>
                  <a:gd name="T57" fmla="*/ 17 h 207"/>
                  <a:gd name="T58" fmla="*/ 621 w 621"/>
                  <a:gd name="T59" fmla="*/ 22 h 207"/>
                  <a:gd name="T60" fmla="*/ 621 w 621"/>
                  <a:gd name="T61" fmla="*/ 29 h 207"/>
                  <a:gd name="T62" fmla="*/ 621 w 621"/>
                  <a:gd name="T63" fmla="*/ 178 h 207"/>
                  <a:gd name="T64" fmla="*/ 621 w 621"/>
                  <a:gd name="T65" fmla="*/ 178 h 207"/>
                  <a:gd name="T66" fmla="*/ 621 w 621"/>
                  <a:gd name="T67" fmla="*/ 185 h 207"/>
                  <a:gd name="T68" fmla="*/ 619 w 621"/>
                  <a:gd name="T69" fmla="*/ 190 h 207"/>
                  <a:gd name="T70" fmla="*/ 617 w 621"/>
                  <a:gd name="T71" fmla="*/ 195 h 207"/>
                  <a:gd name="T72" fmla="*/ 613 w 621"/>
                  <a:gd name="T73" fmla="*/ 199 h 207"/>
                  <a:gd name="T74" fmla="*/ 609 w 621"/>
                  <a:gd name="T75" fmla="*/ 203 h 207"/>
                  <a:gd name="T76" fmla="*/ 603 w 621"/>
                  <a:gd name="T77" fmla="*/ 206 h 207"/>
                  <a:gd name="T78" fmla="*/ 598 w 621"/>
                  <a:gd name="T79" fmla="*/ 207 h 207"/>
                  <a:gd name="T80" fmla="*/ 591 w 621"/>
                  <a:gd name="T81" fmla="*/ 207 h 207"/>
                  <a:gd name="T82" fmla="*/ 591 w 621"/>
                  <a:gd name="T83" fmla="*/ 207 h 207"/>
                  <a:gd name="T84" fmla="*/ 58 w 621"/>
                  <a:gd name="T85" fmla="*/ 149 h 207"/>
                  <a:gd name="T86" fmla="*/ 562 w 621"/>
                  <a:gd name="T87" fmla="*/ 149 h 207"/>
                  <a:gd name="T88" fmla="*/ 562 w 621"/>
                  <a:gd name="T89" fmla="*/ 58 h 207"/>
                  <a:gd name="T90" fmla="*/ 58 w 621"/>
                  <a:gd name="T91" fmla="*/ 58 h 207"/>
                  <a:gd name="T92" fmla="*/ 58 w 621"/>
                  <a:gd name="T93" fmla="*/ 14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207">
                    <a:moveTo>
                      <a:pt x="591" y="207"/>
                    </a:moveTo>
                    <a:lnTo>
                      <a:pt x="29" y="207"/>
                    </a:lnTo>
                    <a:lnTo>
                      <a:pt x="29" y="207"/>
                    </a:lnTo>
                    <a:lnTo>
                      <a:pt x="24" y="207"/>
                    </a:lnTo>
                    <a:lnTo>
                      <a:pt x="17" y="206"/>
                    </a:lnTo>
                    <a:lnTo>
                      <a:pt x="13" y="203"/>
                    </a:lnTo>
                    <a:lnTo>
                      <a:pt x="8" y="199"/>
                    </a:lnTo>
                    <a:lnTo>
                      <a:pt x="5" y="195"/>
                    </a:lnTo>
                    <a:lnTo>
                      <a:pt x="2" y="190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3" y="2"/>
                    </a:lnTo>
                    <a:lnTo>
                      <a:pt x="609" y="5"/>
                    </a:lnTo>
                    <a:lnTo>
                      <a:pt x="613" y="8"/>
                    </a:lnTo>
                    <a:lnTo>
                      <a:pt x="617" y="13"/>
                    </a:lnTo>
                    <a:lnTo>
                      <a:pt x="619" y="17"/>
                    </a:lnTo>
                    <a:lnTo>
                      <a:pt x="621" y="22"/>
                    </a:lnTo>
                    <a:lnTo>
                      <a:pt x="621" y="29"/>
                    </a:lnTo>
                    <a:lnTo>
                      <a:pt x="621" y="178"/>
                    </a:lnTo>
                    <a:lnTo>
                      <a:pt x="621" y="178"/>
                    </a:lnTo>
                    <a:lnTo>
                      <a:pt x="621" y="185"/>
                    </a:lnTo>
                    <a:lnTo>
                      <a:pt x="619" y="190"/>
                    </a:lnTo>
                    <a:lnTo>
                      <a:pt x="617" y="195"/>
                    </a:lnTo>
                    <a:lnTo>
                      <a:pt x="613" y="199"/>
                    </a:lnTo>
                    <a:lnTo>
                      <a:pt x="609" y="203"/>
                    </a:lnTo>
                    <a:lnTo>
                      <a:pt x="603" y="206"/>
                    </a:lnTo>
                    <a:lnTo>
                      <a:pt x="598" y="207"/>
                    </a:lnTo>
                    <a:lnTo>
                      <a:pt x="591" y="207"/>
                    </a:lnTo>
                    <a:lnTo>
                      <a:pt x="591" y="207"/>
                    </a:lnTo>
                    <a:close/>
                    <a:moveTo>
                      <a:pt x="58" y="149"/>
                    </a:moveTo>
                    <a:lnTo>
                      <a:pt x="562" y="149"/>
                    </a:lnTo>
                    <a:lnTo>
                      <a:pt x="562" y="58"/>
                    </a:lnTo>
                    <a:lnTo>
                      <a:pt x="58" y="58"/>
                    </a:lnTo>
                    <a:lnTo>
                      <a:pt x="58" y="14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122">
                <a:extLst>
                  <a:ext uri="{FF2B5EF4-FFF2-40B4-BE49-F238E27FC236}">
                    <a16:creationId xmlns:a16="http://schemas.microsoft.com/office/drawing/2014/main" id="{A9E02317-634D-4630-AC8E-5292143DE5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641" y="1149"/>
                <a:ext cx="39" cy="767"/>
              </a:xfrm>
              <a:prstGeom prst="rect">
                <a:avLst/>
              </a:prstGeom>
              <a:solidFill>
                <a:srgbClr val="BC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123">
                <a:extLst>
                  <a:ext uri="{FF2B5EF4-FFF2-40B4-BE49-F238E27FC236}">
                    <a16:creationId xmlns:a16="http://schemas.microsoft.com/office/drawing/2014/main" id="{C67711AB-7E80-4DD9-9717-F493554B66B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31" y="1140"/>
                <a:ext cx="59" cy="785"/>
              </a:xfrm>
              <a:custGeom>
                <a:avLst/>
                <a:gdLst>
                  <a:gd name="T0" fmla="*/ 148 w 177"/>
                  <a:gd name="T1" fmla="*/ 2357 h 2357"/>
                  <a:gd name="T2" fmla="*/ 29 w 177"/>
                  <a:gd name="T3" fmla="*/ 2357 h 2357"/>
                  <a:gd name="T4" fmla="*/ 29 w 177"/>
                  <a:gd name="T5" fmla="*/ 2357 h 2357"/>
                  <a:gd name="T6" fmla="*/ 24 w 177"/>
                  <a:gd name="T7" fmla="*/ 2355 h 2357"/>
                  <a:gd name="T8" fmla="*/ 18 w 177"/>
                  <a:gd name="T9" fmla="*/ 2354 h 2357"/>
                  <a:gd name="T10" fmla="*/ 13 w 177"/>
                  <a:gd name="T11" fmla="*/ 2351 h 2357"/>
                  <a:gd name="T12" fmla="*/ 9 w 177"/>
                  <a:gd name="T13" fmla="*/ 2347 h 2357"/>
                  <a:gd name="T14" fmla="*/ 5 w 177"/>
                  <a:gd name="T15" fmla="*/ 2344 h 2357"/>
                  <a:gd name="T16" fmla="*/ 3 w 177"/>
                  <a:gd name="T17" fmla="*/ 2338 h 2357"/>
                  <a:gd name="T18" fmla="*/ 1 w 177"/>
                  <a:gd name="T19" fmla="*/ 2333 h 2357"/>
                  <a:gd name="T20" fmla="*/ 0 w 177"/>
                  <a:gd name="T21" fmla="*/ 2328 h 2357"/>
                  <a:gd name="T22" fmla="*/ 0 w 177"/>
                  <a:gd name="T23" fmla="*/ 29 h 2357"/>
                  <a:gd name="T24" fmla="*/ 0 w 177"/>
                  <a:gd name="T25" fmla="*/ 29 h 2357"/>
                  <a:gd name="T26" fmla="*/ 1 w 177"/>
                  <a:gd name="T27" fmla="*/ 24 h 2357"/>
                  <a:gd name="T28" fmla="*/ 3 w 177"/>
                  <a:gd name="T29" fmla="*/ 18 h 2357"/>
                  <a:gd name="T30" fmla="*/ 5 w 177"/>
                  <a:gd name="T31" fmla="*/ 13 h 2357"/>
                  <a:gd name="T32" fmla="*/ 9 w 177"/>
                  <a:gd name="T33" fmla="*/ 9 h 2357"/>
                  <a:gd name="T34" fmla="*/ 13 w 177"/>
                  <a:gd name="T35" fmla="*/ 5 h 2357"/>
                  <a:gd name="T36" fmla="*/ 18 w 177"/>
                  <a:gd name="T37" fmla="*/ 3 h 2357"/>
                  <a:gd name="T38" fmla="*/ 24 w 177"/>
                  <a:gd name="T39" fmla="*/ 1 h 2357"/>
                  <a:gd name="T40" fmla="*/ 29 w 177"/>
                  <a:gd name="T41" fmla="*/ 0 h 2357"/>
                  <a:gd name="T42" fmla="*/ 148 w 177"/>
                  <a:gd name="T43" fmla="*/ 0 h 2357"/>
                  <a:gd name="T44" fmla="*/ 148 w 177"/>
                  <a:gd name="T45" fmla="*/ 0 h 2357"/>
                  <a:gd name="T46" fmla="*/ 153 w 177"/>
                  <a:gd name="T47" fmla="*/ 1 h 2357"/>
                  <a:gd name="T48" fmla="*/ 158 w 177"/>
                  <a:gd name="T49" fmla="*/ 3 h 2357"/>
                  <a:gd name="T50" fmla="*/ 164 w 177"/>
                  <a:gd name="T51" fmla="*/ 5 h 2357"/>
                  <a:gd name="T52" fmla="*/ 168 w 177"/>
                  <a:gd name="T53" fmla="*/ 9 h 2357"/>
                  <a:gd name="T54" fmla="*/ 172 w 177"/>
                  <a:gd name="T55" fmla="*/ 13 h 2357"/>
                  <a:gd name="T56" fmla="*/ 174 w 177"/>
                  <a:gd name="T57" fmla="*/ 18 h 2357"/>
                  <a:gd name="T58" fmla="*/ 176 w 177"/>
                  <a:gd name="T59" fmla="*/ 24 h 2357"/>
                  <a:gd name="T60" fmla="*/ 177 w 177"/>
                  <a:gd name="T61" fmla="*/ 29 h 2357"/>
                  <a:gd name="T62" fmla="*/ 177 w 177"/>
                  <a:gd name="T63" fmla="*/ 2328 h 2357"/>
                  <a:gd name="T64" fmla="*/ 177 w 177"/>
                  <a:gd name="T65" fmla="*/ 2328 h 2357"/>
                  <a:gd name="T66" fmla="*/ 176 w 177"/>
                  <a:gd name="T67" fmla="*/ 2333 h 2357"/>
                  <a:gd name="T68" fmla="*/ 174 w 177"/>
                  <a:gd name="T69" fmla="*/ 2338 h 2357"/>
                  <a:gd name="T70" fmla="*/ 172 w 177"/>
                  <a:gd name="T71" fmla="*/ 2344 h 2357"/>
                  <a:gd name="T72" fmla="*/ 168 w 177"/>
                  <a:gd name="T73" fmla="*/ 2347 h 2357"/>
                  <a:gd name="T74" fmla="*/ 164 w 177"/>
                  <a:gd name="T75" fmla="*/ 2351 h 2357"/>
                  <a:gd name="T76" fmla="*/ 158 w 177"/>
                  <a:gd name="T77" fmla="*/ 2354 h 2357"/>
                  <a:gd name="T78" fmla="*/ 153 w 177"/>
                  <a:gd name="T79" fmla="*/ 2355 h 2357"/>
                  <a:gd name="T80" fmla="*/ 148 w 177"/>
                  <a:gd name="T81" fmla="*/ 2357 h 2357"/>
                  <a:gd name="T82" fmla="*/ 148 w 177"/>
                  <a:gd name="T83" fmla="*/ 2357 h 2357"/>
                  <a:gd name="T84" fmla="*/ 58 w 177"/>
                  <a:gd name="T85" fmla="*/ 2299 h 2357"/>
                  <a:gd name="T86" fmla="*/ 119 w 177"/>
                  <a:gd name="T87" fmla="*/ 2299 h 2357"/>
                  <a:gd name="T88" fmla="*/ 119 w 177"/>
                  <a:gd name="T89" fmla="*/ 58 h 2357"/>
                  <a:gd name="T90" fmla="*/ 58 w 177"/>
                  <a:gd name="T91" fmla="*/ 58 h 2357"/>
                  <a:gd name="T92" fmla="*/ 58 w 177"/>
                  <a:gd name="T93" fmla="*/ 2299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7" h="2357">
                    <a:moveTo>
                      <a:pt x="148" y="2357"/>
                    </a:moveTo>
                    <a:lnTo>
                      <a:pt x="29" y="2357"/>
                    </a:lnTo>
                    <a:lnTo>
                      <a:pt x="29" y="2357"/>
                    </a:lnTo>
                    <a:lnTo>
                      <a:pt x="24" y="2355"/>
                    </a:lnTo>
                    <a:lnTo>
                      <a:pt x="18" y="2354"/>
                    </a:lnTo>
                    <a:lnTo>
                      <a:pt x="13" y="2351"/>
                    </a:lnTo>
                    <a:lnTo>
                      <a:pt x="9" y="2347"/>
                    </a:lnTo>
                    <a:lnTo>
                      <a:pt x="5" y="2344"/>
                    </a:lnTo>
                    <a:lnTo>
                      <a:pt x="3" y="2338"/>
                    </a:lnTo>
                    <a:lnTo>
                      <a:pt x="1" y="2333"/>
                    </a:lnTo>
                    <a:lnTo>
                      <a:pt x="0" y="232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53" y="1"/>
                    </a:lnTo>
                    <a:lnTo>
                      <a:pt x="158" y="3"/>
                    </a:lnTo>
                    <a:lnTo>
                      <a:pt x="164" y="5"/>
                    </a:lnTo>
                    <a:lnTo>
                      <a:pt x="168" y="9"/>
                    </a:lnTo>
                    <a:lnTo>
                      <a:pt x="172" y="13"/>
                    </a:lnTo>
                    <a:lnTo>
                      <a:pt x="174" y="18"/>
                    </a:lnTo>
                    <a:lnTo>
                      <a:pt x="176" y="24"/>
                    </a:lnTo>
                    <a:lnTo>
                      <a:pt x="177" y="29"/>
                    </a:lnTo>
                    <a:lnTo>
                      <a:pt x="177" y="2328"/>
                    </a:lnTo>
                    <a:lnTo>
                      <a:pt x="177" y="2328"/>
                    </a:lnTo>
                    <a:lnTo>
                      <a:pt x="176" y="2333"/>
                    </a:lnTo>
                    <a:lnTo>
                      <a:pt x="174" y="2338"/>
                    </a:lnTo>
                    <a:lnTo>
                      <a:pt x="172" y="2344"/>
                    </a:lnTo>
                    <a:lnTo>
                      <a:pt x="168" y="2347"/>
                    </a:lnTo>
                    <a:lnTo>
                      <a:pt x="164" y="2351"/>
                    </a:lnTo>
                    <a:lnTo>
                      <a:pt x="158" y="2354"/>
                    </a:lnTo>
                    <a:lnTo>
                      <a:pt x="153" y="2355"/>
                    </a:lnTo>
                    <a:lnTo>
                      <a:pt x="148" y="2357"/>
                    </a:lnTo>
                    <a:lnTo>
                      <a:pt x="148" y="2357"/>
                    </a:lnTo>
                    <a:close/>
                    <a:moveTo>
                      <a:pt x="58" y="2299"/>
                    </a:moveTo>
                    <a:lnTo>
                      <a:pt x="119" y="2299"/>
                    </a:lnTo>
                    <a:lnTo>
                      <a:pt x="119" y="58"/>
                    </a:lnTo>
                    <a:lnTo>
                      <a:pt x="58" y="58"/>
                    </a:lnTo>
                    <a:lnTo>
                      <a:pt x="58" y="229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24">
                <a:extLst>
                  <a:ext uri="{FF2B5EF4-FFF2-40B4-BE49-F238E27FC236}">
                    <a16:creationId xmlns:a16="http://schemas.microsoft.com/office/drawing/2014/main" id="{A24E8847-85F5-45D1-A611-6419268CE6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0" y="1037"/>
                <a:ext cx="20" cy="151"/>
              </a:xfrm>
              <a:custGeom>
                <a:avLst/>
                <a:gdLst>
                  <a:gd name="T0" fmla="*/ 29 w 59"/>
                  <a:gd name="T1" fmla="*/ 455 h 455"/>
                  <a:gd name="T2" fmla="*/ 29 w 59"/>
                  <a:gd name="T3" fmla="*/ 455 h 455"/>
                  <a:gd name="T4" fmla="*/ 24 w 59"/>
                  <a:gd name="T5" fmla="*/ 455 h 455"/>
                  <a:gd name="T6" fmla="*/ 19 w 59"/>
                  <a:gd name="T7" fmla="*/ 453 h 455"/>
                  <a:gd name="T8" fmla="*/ 14 w 59"/>
                  <a:gd name="T9" fmla="*/ 450 h 455"/>
                  <a:gd name="T10" fmla="*/ 10 w 59"/>
                  <a:gd name="T11" fmla="*/ 448 h 455"/>
                  <a:gd name="T12" fmla="*/ 6 w 59"/>
                  <a:gd name="T13" fmla="*/ 442 h 455"/>
                  <a:gd name="T14" fmla="*/ 3 w 59"/>
                  <a:gd name="T15" fmla="*/ 438 h 455"/>
                  <a:gd name="T16" fmla="*/ 2 w 59"/>
                  <a:gd name="T17" fmla="*/ 432 h 455"/>
                  <a:gd name="T18" fmla="*/ 0 w 59"/>
                  <a:gd name="T19" fmla="*/ 426 h 455"/>
                  <a:gd name="T20" fmla="*/ 0 w 59"/>
                  <a:gd name="T21" fmla="*/ 29 h 455"/>
                  <a:gd name="T22" fmla="*/ 0 w 59"/>
                  <a:gd name="T23" fmla="*/ 29 h 455"/>
                  <a:gd name="T24" fmla="*/ 2 w 59"/>
                  <a:gd name="T25" fmla="*/ 23 h 455"/>
                  <a:gd name="T26" fmla="*/ 3 w 59"/>
                  <a:gd name="T27" fmla="*/ 17 h 455"/>
                  <a:gd name="T28" fmla="*/ 6 w 59"/>
                  <a:gd name="T29" fmla="*/ 12 h 455"/>
                  <a:gd name="T30" fmla="*/ 10 w 59"/>
                  <a:gd name="T31" fmla="*/ 8 h 455"/>
                  <a:gd name="T32" fmla="*/ 14 w 59"/>
                  <a:gd name="T33" fmla="*/ 4 h 455"/>
                  <a:gd name="T34" fmla="*/ 19 w 59"/>
                  <a:gd name="T35" fmla="*/ 1 h 455"/>
                  <a:gd name="T36" fmla="*/ 24 w 59"/>
                  <a:gd name="T37" fmla="*/ 0 h 455"/>
                  <a:gd name="T38" fmla="*/ 29 w 59"/>
                  <a:gd name="T39" fmla="*/ 0 h 455"/>
                  <a:gd name="T40" fmla="*/ 29 w 59"/>
                  <a:gd name="T41" fmla="*/ 0 h 455"/>
                  <a:gd name="T42" fmla="*/ 36 w 59"/>
                  <a:gd name="T43" fmla="*/ 0 h 455"/>
                  <a:gd name="T44" fmla="*/ 41 w 59"/>
                  <a:gd name="T45" fmla="*/ 1 h 455"/>
                  <a:gd name="T46" fmla="*/ 47 w 59"/>
                  <a:gd name="T47" fmla="*/ 4 h 455"/>
                  <a:gd name="T48" fmla="*/ 51 w 59"/>
                  <a:gd name="T49" fmla="*/ 8 h 455"/>
                  <a:gd name="T50" fmla="*/ 55 w 59"/>
                  <a:gd name="T51" fmla="*/ 12 h 455"/>
                  <a:gd name="T52" fmla="*/ 57 w 59"/>
                  <a:gd name="T53" fmla="*/ 17 h 455"/>
                  <a:gd name="T54" fmla="*/ 59 w 59"/>
                  <a:gd name="T55" fmla="*/ 23 h 455"/>
                  <a:gd name="T56" fmla="*/ 59 w 59"/>
                  <a:gd name="T57" fmla="*/ 29 h 455"/>
                  <a:gd name="T58" fmla="*/ 59 w 59"/>
                  <a:gd name="T59" fmla="*/ 426 h 455"/>
                  <a:gd name="T60" fmla="*/ 59 w 59"/>
                  <a:gd name="T61" fmla="*/ 426 h 455"/>
                  <a:gd name="T62" fmla="*/ 59 w 59"/>
                  <a:gd name="T63" fmla="*/ 432 h 455"/>
                  <a:gd name="T64" fmla="*/ 57 w 59"/>
                  <a:gd name="T65" fmla="*/ 438 h 455"/>
                  <a:gd name="T66" fmla="*/ 55 w 59"/>
                  <a:gd name="T67" fmla="*/ 442 h 455"/>
                  <a:gd name="T68" fmla="*/ 51 w 59"/>
                  <a:gd name="T69" fmla="*/ 448 h 455"/>
                  <a:gd name="T70" fmla="*/ 47 w 59"/>
                  <a:gd name="T71" fmla="*/ 450 h 455"/>
                  <a:gd name="T72" fmla="*/ 41 w 59"/>
                  <a:gd name="T73" fmla="*/ 453 h 455"/>
                  <a:gd name="T74" fmla="*/ 36 w 59"/>
                  <a:gd name="T75" fmla="*/ 455 h 455"/>
                  <a:gd name="T76" fmla="*/ 29 w 59"/>
                  <a:gd name="T77" fmla="*/ 455 h 455"/>
                  <a:gd name="T78" fmla="*/ 29 w 59"/>
                  <a:gd name="T79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9" h="455">
                    <a:moveTo>
                      <a:pt x="29" y="455"/>
                    </a:moveTo>
                    <a:lnTo>
                      <a:pt x="29" y="455"/>
                    </a:lnTo>
                    <a:lnTo>
                      <a:pt x="24" y="455"/>
                    </a:lnTo>
                    <a:lnTo>
                      <a:pt x="19" y="453"/>
                    </a:lnTo>
                    <a:lnTo>
                      <a:pt x="14" y="450"/>
                    </a:lnTo>
                    <a:lnTo>
                      <a:pt x="10" y="448"/>
                    </a:lnTo>
                    <a:lnTo>
                      <a:pt x="6" y="442"/>
                    </a:lnTo>
                    <a:lnTo>
                      <a:pt x="3" y="438"/>
                    </a:lnTo>
                    <a:lnTo>
                      <a:pt x="2" y="432"/>
                    </a:lnTo>
                    <a:lnTo>
                      <a:pt x="0" y="4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7" y="4"/>
                    </a:lnTo>
                    <a:lnTo>
                      <a:pt x="51" y="8"/>
                    </a:lnTo>
                    <a:lnTo>
                      <a:pt x="55" y="12"/>
                    </a:lnTo>
                    <a:lnTo>
                      <a:pt x="57" y="17"/>
                    </a:lnTo>
                    <a:lnTo>
                      <a:pt x="59" y="23"/>
                    </a:lnTo>
                    <a:lnTo>
                      <a:pt x="59" y="29"/>
                    </a:lnTo>
                    <a:lnTo>
                      <a:pt x="59" y="426"/>
                    </a:lnTo>
                    <a:lnTo>
                      <a:pt x="59" y="426"/>
                    </a:lnTo>
                    <a:lnTo>
                      <a:pt x="59" y="432"/>
                    </a:lnTo>
                    <a:lnTo>
                      <a:pt x="57" y="438"/>
                    </a:lnTo>
                    <a:lnTo>
                      <a:pt x="55" y="442"/>
                    </a:lnTo>
                    <a:lnTo>
                      <a:pt x="51" y="448"/>
                    </a:lnTo>
                    <a:lnTo>
                      <a:pt x="47" y="450"/>
                    </a:lnTo>
                    <a:lnTo>
                      <a:pt x="41" y="453"/>
                    </a:lnTo>
                    <a:lnTo>
                      <a:pt x="36" y="455"/>
                    </a:lnTo>
                    <a:lnTo>
                      <a:pt x="29" y="455"/>
                    </a:lnTo>
                    <a:lnTo>
                      <a:pt x="29" y="455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125">
                <a:extLst>
                  <a:ext uri="{FF2B5EF4-FFF2-40B4-BE49-F238E27FC236}">
                    <a16:creationId xmlns:a16="http://schemas.microsoft.com/office/drawing/2014/main" id="{ACFE7088-EA45-42F7-AA86-4DA412AAF7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171" y="1131"/>
                <a:ext cx="208" cy="784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26">
                <a:extLst>
                  <a:ext uri="{FF2B5EF4-FFF2-40B4-BE49-F238E27FC236}">
                    <a16:creationId xmlns:a16="http://schemas.microsoft.com/office/drawing/2014/main" id="{161A9FDB-B755-43DC-A5DA-CB84AE05490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61" y="1121"/>
                <a:ext cx="228" cy="804"/>
              </a:xfrm>
              <a:custGeom>
                <a:avLst/>
                <a:gdLst>
                  <a:gd name="T0" fmla="*/ 655 w 685"/>
                  <a:gd name="T1" fmla="*/ 2410 h 2410"/>
                  <a:gd name="T2" fmla="*/ 30 w 685"/>
                  <a:gd name="T3" fmla="*/ 2410 h 2410"/>
                  <a:gd name="T4" fmla="*/ 30 w 685"/>
                  <a:gd name="T5" fmla="*/ 2410 h 2410"/>
                  <a:gd name="T6" fmla="*/ 23 w 685"/>
                  <a:gd name="T7" fmla="*/ 2410 h 2410"/>
                  <a:gd name="T8" fmla="*/ 18 w 685"/>
                  <a:gd name="T9" fmla="*/ 2409 h 2410"/>
                  <a:gd name="T10" fmla="*/ 12 w 685"/>
                  <a:gd name="T11" fmla="*/ 2406 h 2410"/>
                  <a:gd name="T12" fmla="*/ 8 w 685"/>
                  <a:gd name="T13" fmla="*/ 2402 h 2410"/>
                  <a:gd name="T14" fmla="*/ 4 w 685"/>
                  <a:gd name="T15" fmla="*/ 2399 h 2410"/>
                  <a:gd name="T16" fmla="*/ 2 w 685"/>
                  <a:gd name="T17" fmla="*/ 2393 h 2410"/>
                  <a:gd name="T18" fmla="*/ 0 w 685"/>
                  <a:gd name="T19" fmla="*/ 2388 h 2410"/>
                  <a:gd name="T20" fmla="*/ 0 w 685"/>
                  <a:gd name="T21" fmla="*/ 2381 h 2410"/>
                  <a:gd name="T22" fmla="*/ 0 w 685"/>
                  <a:gd name="T23" fmla="*/ 29 h 2410"/>
                  <a:gd name="T24" fmla="*/ 0 w 685"/>
                  <a:gd name="T25" fmla="*/ 29 h 2410"/>
                  <a:gd name="T26" fmla="*/ 0 w 685"/>
                  <a:gd name="T27" fmla="*/ 23 h 2410"/>
                  <a:gd name="T28" fmla="*/ 2 w 685"/>
                  <a:gd name="T29" fmla="*/ 18 h 2410"/>
                  <a:gd name="T30" fmla="*/ 4 w 685"/>
                  <a:gd name="T31" fmla="*/ 13 h 2410"/>
                  <a:gd name="T32" fmla="*/ 8 w 685"/>
                  <a:gd name="T33" fmla="*/ 9 h 2410"/>
                  <a:gd name="T34" fmla="*/ 12 w 685"/>
                  <a:gd name="T35" fmla="*/ 5 h 2410"/>
                  <a:gd name="T36" fmla="*/ 18 w 685"/>
                  <a:gd name="T37" fmla="*/ 2 h 2410"/>
                  <a:gd name="T38" fmla="*/ 23 w 685"/>
                  <a:gd name="T39" fmla="*/ 1 h 2410"/>
                  <a:gd name="T40" fmla="*/ 30 w 685"/>
                  <a:gd name="T41" fmla="*/ 0 h 2410"/>
                  <a:gd name="T42" fmla="*/ 655 w 685"/>
                  <a:gd name="T43" fmla="*/ 0 h 2410"/>
                  <a:gd name="T44" fmla="*/ 655 w 685"/>
                  <a:gd name="T45" fmla="*/ 0 h 2410"/>
                  <a:gd name="T46" fmla="*/ 661 w 685"/>
                  <a:gd name="T47" fmla="*/ 1 h 2410"/>
                  <a:gd name="T48" fmla="*/ 666 w 685"/>
                  <a:gd name="T49" fmla="*/ 2 h 2410"/>
                  <a:gd name="T50" fmla="*/ 671 w 685"/>
                  <a:gd name="T51" fmla="*/ 5 h 2410"/>
                  <a:gd name="T52" fmla="*/ 675 w 685"/>
                  <a:gd name="T53" fmla="*/ 9 h 2410"/>
                  <a:gd name="T54" fmla="*/ 679 w 685"/>
                  <a:gd name="T55" fmla="*/ 13 h 2410"/>
                  <a:gd name="T56" fmla="*/ 682 w 685"/>
                  <a:gd name="T57" fmla="*/ 18 h 2410"/>
                  <a:gd name="T58" fmla="*/ 683 w 685"/>
                  <a:gd name="T59" fmla="*/ 23 h 2410"/>
                  <a:gd name="T60" fmla="*/ 685 w 685"/>
                  <a:gd name="T61" fmla="*/ 29 h 2410"/>
                  <a:gd name="T62" fmla="*/ 685 w 685"/>
                  <a:gd name="T63" fmla="*/ 2381 h 2410"/>
                  <a:gd name="T64" fmla="*/ 685 w 685"/>
                  <a:gd name="T65" fmla="*/ 2381 h 2410"/>
                  <a:gd name="T66" fmla="*/ 683 w 685"/>
                  <a:gd name="T67" fmla="*/ 2388 h 2410"/>
                  <a:gd name="T68" fmla="*/ 682 w 685"/>
                  <a:gd name="T69" fmla="*/ 2393 h 2410"/>
                  <a:gd name="T70" fmla="*/ 679 w 685"/>
                  <a:gd name="T71" fmla="*/ 2399 h 2410"/>
                  <a:gd name="T72" fmla="*/ 675 w 685"/>
                  <a:gd name="T73" fmla="*/ 2402 h 2410"/>
                  <a:gd name="T74" fmla="*/ 671 w 685"/>
                  <a:gd name="T75" fmla="*/ 2406 h 2410"/>
                  <a:gd name="T76" fmla="*/ 666 w 685"/>
                  <a:gd name="T77" fmla="*/ 2409 h 2410"/>
                  <a:gd name="T78" fmla="*/ 661 w 685"/>
                  <a:gd name="T79" fmla="*/ 2410 h 2410"/>
                  <a:gd name="T80" fmla="*/ 655 w 685"/>
                  <a:gd name="T81" fmla="*/ 2410 h 2410"/>
                  <a:gd name="T82" fmla="*/ 655 w 685"/>
                  <a:gd name="T83" fmla="*/ 2410 h 2410"/>
                  <a:gd name="T84" fmla="*/ 59 w 685"/>
                  <a:gd name="T85" fmla="*/ 2352 h 2410"/>
                  <a:gd name="T86" fmla="*/ 626 w 685"/>
                  <a:gd name="T87" fmla="*/ 2352 h 2410"/>
                  <a:gd name="T88" fmla="*/ 626 w 685"/>
                  <a:gd name="T89" fmla="*/ 58 h 2410"/>
                  <a:gd name="T90" fmla="*/ 59 w 685"/>
                  <a:gd name="T91" fmla="*/ 58 h 2410"/>
                  <a:gd name="T92" fmla="*/ 59 w 685"/>
                  <a:gd name="T93" fmla="*/ 2352 h 2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5" h="2410">
                    <a:moveTo>
                      <a:pt x="655" y="2410"/>
                    </a:moveTo>
                    <a:lnTo>
                      <a:pt x="30" y="2410"/>
                    </a:lnTo>
                    <a:lnTo>
                      <a:pt x="30" y="2410"/>
                    </a:lnTo>
                    <a:lnTo>
                      <a:pt x="23" y="2410"/>
                    </a:lnTo>
                    <a:lnTo>
                      <a:pt x="18" y="2409"/>
                    </a:lnTo>
                    <a:lnTo>
                      <a:pt x="12" y="2406"/>
                    </a:lnTo>
                    <a:lnTo>
                      <a:pt x="8" y="2402"/>
                    </a:lnTo>
                    <a:lnTo>
                      <a:pt x="4" y="2399"/>
                    </a:lnTo>
                    <a:lnTo>
                      <a:pt x="2" y="2393"/>
                    </a:lnTo>
                    <a:lnTo>
                      <a:pt x="0" y="2388"/>
                    </a:lnTo>
                    <a:lnTo>
                      <a:pt x="0" y="238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30" y="0"/>
                    </a:lnTo>
                    <a:lnTo>
                      <a:pt x="655" y="0"/>
                    </a:lnTo>
                    <a:lnTo>
                      <a:pt x="655" y="0"/>
                    </a:lnTo>
                    <a:lnTo>
                      <a:pt x="661" y="1"/>
                    </a:lnTo>
                    <a:lnTo>
                      <a:pt x="666" y="2"/>
                    </a:lnTo>
                    <a:lnTo>
                      <a:pt x="671" y="5"/>
                    </a:lnTo>
                    <a:lnTo>
                      <a:pt x="675" y="9"/>
                    </a:lnTo>
                    <a:lnTo>
                      <a:pt x="679" y="13"/>
                    </a:lnTo>
                    <a:lnTo>
                      <a:pt x="682" y="18"/>
                    </a:lnTo>
                    <a:lnTo>
                      <a:pt x="683" y="23"/>
                    </a:lnTo>
                    <a:lnTo>
                      <a:pt x="685" y="29"/>
                    </a:lnTo>
                    <a:lnTo>
                      <a:pt x="685" y="2381"/>
                    </a:lnTo>
                    <a:lnTo>
                      <a:pt x="685" y="2381"/>
                    </a:lnTo>
                    <a:lnTo>
                      <a:pt x="683" y="2388"/>
                    </a:lnTo>
                    <a:lnTo>
                      <a:pt x="682" y="2393"/>
                    </a:lnTo>
                    <a:lnTo>
                      <a:pt x="679" y="2399"/>
                    </a:lnTo>
                    <a:lnTo>
                      <a:pt x="675" y="2402"/>
                    </a:lnTo>
                    <a:lnTo>
                      <a:pt x="671" y="2406"/>
                    </a:lnTo>
                    <a:lnTo>
                      <a:pt x="666" y="2409"/>
                    </a:lnTo>
                    <a:lnTo>
                      <a:pt x="661" y="2410"/>
                    </a:lnTo>
                    <a:lnTo>
                      <a:pt x="655" y="2410"/>
                    </a:lnTo>
                    <a:lnTo>
                      <a:pt x="655" y="2410"/>
                    </a:lnTo>
                    <a:close/>
                    <a:moveTo>
                      <a:pt x="59" y="2352"/>
                    </a:moveTo>
                    <a:lnTo>
                      <a:pt x="626" y="2352"/>
                    </a:lnTo>
                    <a:lnTo>
                      <a:pt x="626" y="58"/>
                    </a:lnTo>
                    <a:lnTo>
                      <a:pt x="59" y="58"/>
                    </a:lnTo>
                    <a:lnTo>
                      <a:pt x="59" y="235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127">
                <a:extLst>
                  <a:ext uri="{FF2B5EF4-FFF2-40B4-BE49-F238E27FC236}">
                    <a16:creationId xmlns:a16="http://schemas.microsoft.com/office/drawing/2014/main" id="{207159E5-076A-4CF0-8C1B-A240BE0E42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207" y="1057"/>
                <a:ext cx="130" cy="74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28">
                <a:extLst>
                  <a:ext uri="{FF2B5EF4-FFF2-40B4-BE49-F238E27FC236}">
                    <a16:creationId xmlns:a16="http://schemas.microsoft.com/office/drawing/2014/main" id="{DF453729-842C-498F-A7B6-0A1D5F806BE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98" y="1047"/>
                <a:ext cx="149" cy="94"/>
              </a:xfrm>
              <a:custGeom>
                <a:avLst/>
                <a:gdLst>
                  <a:gd name="T0" fmla="*/ 418 w 447"/>
                  <a:gd name="T1" fmla="*/ 280 h 280"/>
                  <a:gd name="T2" fmla="*/ 29 w 447"/>
                  <a:gd name="T3" fmla="*/ 280 h 280"/>
                  <a:gd name="T4" fmla="*/ 29 w 447"/>
                  <a:gd name="T5" fmla="*/ 280 h 280"/>
                  <a:gd name="T6" fmla="*/ 23 w 447"/>
                  <a:gd name="T7" fmla="*/ 280 h 280"/>
                  <a:gd name="T8" fmla="*/ 18 w 447"/>
                  <a:gd name="T9" fmla="*/ 278 h 280"/>
                  <a:gd name="T10" fmla="*/ 12 w 447"/>
                  <a:gd name="T11" fmla="*/ 274 h 280"/>
                  <a:gd name="T12" fmla="*/ 8 w 447"/>
                  <a:gd name="T13" fmla="*/ 272 h 280"/>
                  <a:gd name="T14" fmla="*/ 4 w 447"/>
                  <a:gd name="T15" fmla="*/ 268 h 280"/>
                  <a:gd name="T16" fmla="*/ 2 w 447"/>
                  <a:gd name="T17" fmla="*/ 262 h 280"/>
                  <a:gd name="T18" fmla="*/ 0 w 447"/>
                  <a:gd name="T19" fmla="*/ 257 h 280"/>
                  <a:gd name="T20" fmla="*/ 0 w 447"/>
                  <a:gd name="T21" fmla="*/ 251 h 280"/>
                  <a:gd name="T22" fmla="*/ 0 w 447"/>
                  <a:gd name="T23" fmla="*/ 29 h 280"/>
                  <a:gd name="T24" fmla="*/ 0 w 447"/>
                  <a:gd name="T25" fmla="*/ 29 h 280"/>
                  <a:gd name="T26" fmla="*/ 0 w 447"/>
                  <a:gd name="T27" fmla="*/ 24 h 280"/>
                  <a:gd name="T28" fmla="*/ 2 w 447"/>
                  <a:gd name="T29" fmla="*/ 17 h 280"/>
                  <a:gd name="T30" fmla="*/ 4 w 447"/>
                  <a:gd name="T31" fmla="*/ 13 h 280"/>
                  <a:gd name="T32" fmla="*/ 8 w 447"/>
                  <a:gd name="T33" fmla="*/ 8 h 280"/>
                  <a:gd name="T34" fmla="*/ 12 w 447"/>
                  <a:gd name="T35" fmla="*/ 5 h 280"/>
                  <a:gd name="T36" fmla="*/ 18 w 447"/>
                  <a:gd name="T37" fmla="*/ 2 h 280"/>
                  <a:gd name="T38" fmla="*/ 23 w 447"/>
                  <a:gd name="T39" fmla="*/ 0 h 280"/>
                  <a:gd name="T40" fmla="*/ 29 w 447"/>
                  <a:gd name="T41" fmla="*/ 0 h 280"/>
                  <a:gd name="T42" fmla="*/ 418 w 447"/>
                  <a:gd name="T43" fmla="*/ 0 h 280"/>
                  <a:gd name="T44" fmla="*/ 418 w 447"/>
                  <a:gd name="T45" fmla="*/ 0 h 280"/>
                  <a:gd name="T46" fmla="*/ 423 w 447"/>
                  <a:gd name="T47" fmla="*/ 0 h 280"/>
                  <a:gd name="T48" fmla="*/ 428 w 447"/>
                  <a:gd name="T49" fmla="*/ 2 h 280"/>
                  <a:gd name="T50" fmla="*/ 434 w 447"/>
                  <a:gd name="T51" fmla="*/ 5 h 280"/>
                  <a:gd name="T52" fmla="*/ 438 w 447"/>
                  <a:gd name="T53" fmla="*/ 8 h 280"/>
                  <a:gd name="T54" fmla="*/ 441 w 447"/>
                  <a:gd name="T55" fmla="*/ 13 h 280"/>
                  <a:gd name="T56" fmla="*/ 444 w 447"/>
                  <a:gd name="T57" fmla="*/ 17 h 280"/>
                  <a:gd name="T58" fmla="*/ 445 w 447"/>
                  <a:gd name="T59" fmla="*/ 24 h 280"/>
                  <a:gd name="T60" fmla="*/ 447 w 447"/>
                  <a:gd name="T61" fmla="*/ 29 h 280"/>
                  <a:gd name="T62" fmla="*/ 447 w 447"/>
                  <a:gd name="T63" fmla="*/ 251 h 280"/>
                  <a:gd name="T64" fmla="*/ 447 w 447"/>
                  <a:gd name="T65" fmla="*/ 251 h 280"/>
                  <a:gd name="T66" fmla="*/ 445 w 447"/>
                  <a:gd name="T67" fmla="*/ 257 h 280"/>
                  <a:gd name="T68" fmla="*/ 444 w 447"/>
                  <a:gd name="T69" fmla="*/ 262 h 280"/>
                  <a:gd name="T70" fmla="*/ 441 w 447"/>
                  <a:gd name="T71" fmla="*/ 268 h 280"/>
                  <a:gd name="T72" fmla="*/ 438 w 447"/>
                  <a:gd name="T73" fmla="*/ 272 h 280"/>
                  <a:gd name="T74" fmla="*/ 434 w 447"/>
                  <a:gd name="T75" fmla="*/ 274 h 280"/>
                  <a:gd name="T76" fmla="*/ 428 w 447"/>
                  <a:gd name="T77" fmla="*/ 278 h 280"/>
                  <a:gd name="T78" fmla="*/ 423 w 447"/>
                  <a:gd name="T79" fmla="*/ 280 h 280"/>
                  <a:gd name="T80" fmla="*/ 418 w 447"/>
                  <a:gd name="T81" fmla="*/ 280 h 280"/>
                  <a:gd name="T82" fmla="*/ 418 w 447"/>
                  <a:gd name="T83" fmla="*/ 280 h 280"/>
                  <a:gd name="T84" fmla="*/ 58 w 447"/>
                  <a:gd name="T85" fmla="*/ 222 h 280"/>
                  <a:gd name="T86" fmla="*/ 389 w 447"/>
                  <a:gd name="T87" fmla="*/ 222 h 280"/>
                  <a:gd name="T88" fmla="*/ 389 w 447"/>
                  <a:gd name="T89" fmla="*/ 58 h 280"/>
                  <a:gd name="T90" fmla="*/ 58 w 447"/>
                  <a:gd name="T91" fmla="*/ 58 h 280"/>
                  <a:gd name="T92" fmla="*/ 58 w 447"/>
                  <a:gd name="T93" fmla="*/ 22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47" h="280">
                    <a:moveTo>
                      <a:pt x="418" y="280"/>
                    </a:moveTo>
                    <a:lnTo>
                      <a:pt x="29" y="280"/>
                    </a:lnTo>
                    <a:lnTo>
                      <a:pt x="29" y="280"/>
                    </a:lnTo>
                    <a:lnTo>
                      <a:pt x="23" y="280"/>
                    </a:lnTo>
                    <a:lnTo>
                      <a:pt x="18" y="278"/>
                    </a:lnTo>
                    <a:lnTo>
                      <a:pt x="12" y="274"/>
                    </a:lnTo>
                    <a:lnTo>
                      <a:pt x="8" y="272"/>
                    </a:lnTo>
                    <a:lnTo>
                      <a:pt x="4" y="268"/>
                    </a:lnTo>
                    <a:lnTo>
                      <a:pt x="2" y="262"/>
                    </a:lnTo>
                    <a:lnTo>
                      <a:pt x="0" y="257"/>
                    </a:lnTo>
                    <a:lnTo>
                      <a:pt x="0" y="25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18" y="0"/>
                    </a:lnTo>
                    <a:lnTo>
                      <a:pt x="418" y="0"/>
                    </a:lnTo>
                    <a:lnTo>
                      <a:pt x="423" y="0"/>
                    </a:lnTo>
                    <a:lnTo>
                      <a:pt x="428" y="2"/>
                    </a:lnTo>
                    <a:lnTo>
                      <a:pt x="434" y="5"/>
                    </a:lnTo>
                    <a:lnTo>
                      <a:pt x="438" y="8"/>
                    </a:lnTo>
                    <a:lnTo>
                      <a:pt x="441" y="13"/>
                    </a:lnTo>
                    <a:lnTo>
                      <a:pt x="444" y="17"/>
                    </a:lnTo>
                    <a:lnTo>
                      <a:pt x="445" y="24"/>
                    </a:lnTo>
                    <a:lnTo>
                      <a:pt x="447" y="29"/>
                    </a:lnTo>
                    <a:lnTo>
                      <a:pt x="447" y="251"/>
                    </a:lnTo>
                    <a:lnTo>
                      <a:pt x="447" y="251"/>
                    </a:lnTo>
                    <a:lnTo>
                      <a:pt x="445" y="257"/>
                    </a:lnTo>
                    <a:lnTo>
                      <a:pt x="444" y="262"/>
                    </a:lnTo>
                    <a:lnTo>
                      <a:pt x="441" y="268"/>
                    </a:lnTo>
                    <a:lnTo>
                      <a:pt x="438" y="272"/>
                    </a:lnTo>
                    <a:lnTo>
                      <a:pt x="434" y="274"/>
                    </a:lnTo>
                    <a:lnTo>
                      <a:pt x="428" y="278"/>
                    </a:lnTo>
                    <a:lnTo>
                      <a:pt x="423" y="280"/>
                    </a:lnTo>
                    <a:lnTo>
                      <a:pt x="418" y="280"/>
                    </a:lnTo>
                    <a:lnTo>
                      <a:pt x="418" y="280"/>
                    </a:lnTo>
                    <a:close/>
                    <a:moveTo>
                      <a:pt x="58" y="222"/>
                    </a:moveTo>
                    <a:lnTo>
                      <a:pt x="389" y="222"/>
                    </a:lnTo>
                    <a:lnTo>
                      <a:pt x="389" y="58"/>
                    </a:lnTo>
                    <a:lnTo>
                      <a:pt x="58" y="58"/>
                    </a:lnTo>
                    <a:lnTo>
                      <a:pt x="58" y="22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129">
                <a:extLst>
                  <a:ext uri="{FF2B5EF4-FFF2-40B4-BE49-F238E27FC236}">
                    <a16:creationId xmlns:a16="http://schemas.microsoft.com/office/drawing/2014/main" id="{3D99B6DF-CE69-4342-9D1E-275B3AE08E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237" y="991"/>
                <a:ext cx="70" cy="66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30">
                <a:extLst>
                  <a:ext uri="{FF2B5EF4-FFF2-40B4-BE49-F238E27FC236}">
                    <a16:creationId xmlns:a16="http://schemas.microsoft.com/office/drawing/2014/main" id="{61246576-75C9-4FD4-A897-4BE4A8CDA63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227" y="982"/>
                <a:ext cx="90" cy="85"/>
              </a:xfrm>
              <a:custGeom>
                <a:avLst/>
                <a:gdLst>
                  <a:gd name="T0" fmla="*/ 240 w 269"/>
                  <a:gd name="T1" fmla="*/ 255 h 255"/>
                  <a:gd name="T2" fmla="*/ 29 w 269"/>
                  <a:gd name="T3" fmla="*/ 255 h 255"/>
                  <a:gd name="T4" fmla="*/ 29 w 269"/>
                  <a:gd name="T5" fmla="*/ 255 h 255"/>
                  <a:gd name="T6" fmla="*/ 22 w 269"/>
                  <a:gd name="T7" fmla="*/ 255 h 255"/>
                  <a:gd name="T8" fmla="*/ 17 w 269"/>
                  <a:gd name="T9" fmla="*/ 252 h 255"/>
                  <a:gd name="T10" fmla="*/ 11 w 269"/>
                  <a:gd name="T11" fmla="*/ 250 h 255"/>
                  <a:gd name="T12" fmla="*/ 7 w 269"/>
                  <a:gd name="T13" fmla="*/ 247 h 255"/>
                  <a:gd name="T14" fmla="*/ 4 w 269"/>
                  <a:gd name="T15" fmla="*/ 242 h 255"/>
                  <a:gd name="T16" fmla="*/ 1 w 269"/>
                  <a:gd name="T17" fmla="*/ 238 h 255"/>
                  <a:gd name="T18" fmla="*/ 0 w 269"/>
                  <a:gd name="T19" fmla="*/ 231 h 255"/>
                  <a:gd name="T20" fmla="*/ 0 w 269"/>
                  <a:gd name="T21" fmla="*/ 226 h 255"/>
                  <a:gd name="T22" fmla="*/ 0 w 269"/>
                  <a:gd name="T23" fmla="*/ 29 h 255"/>
                  <a:gd name="T24" fmla="*/ 0 w 269"/>
                  <a:gd name="T25" fmla="*/ 29 h 255"/>
                  <a:gd name="T26" fmla="*/ 0 w 269"/>
                  <a:gd name="T27" fmla="*/ 23 h 255"/>
                  <a:gd name="T28" fmla="*/ 1 w 269"/>
                  <a:gd name="T29" fmla="*/ 17 h 255"/>
                  <a:gd name="T30" fmla="*/ 4 w 269"/>
                  <a:gd name="T31" fmla="*/ 12 h 255"/>
                  <a:gd name="T32" fmla="*/ 7 w 269"/>
                  <a:gd name="T33" fmla="*/ 8 h 255"/>
                  <a:gd name="T34" fmla="*/ 11 w 269"/>
                  <a:gd name="T35" fmla="*/ 4 h 255"/>
                  <a:gd name="T36" fmla="*/ 17 w 269"/>
                  <a:gd name="T37" fmla="*/ 2 h 255"/>
                  <a:gd name="T38" fmla="*/ 22 w 269"/>
                  <a:gd name="T39" fmla="*/ 0 h 255"/>
                  <a:gd name="T40" fmla="*/ 29 w 269"/>
                  <a:gd name="T41" fmla="*/ 0 h 255"/>
                  <a:gd name="T42" fmla="*/ 240 w 269"/>
                  <a:gd name="T43" fmla="*/ 0 h 255"/>
                  <a:gd name="T44" fmla="*/ 240 w 269"/>
                  <a:gd name="T45" fmla="*/ 0 h 255"/>
                  <a:gd name="T46" fmla="*/ 247 w 269"/>
                  <a:gd name="T47" fmla="*/ 0 h 255"/>
                  <a:gd name="T48" fmla="*/ 252 w 269"/>
                  <a:gd name="T49" fmla="*/ 2 h 255"/>
                  <a:gd name="T50" fmla="*/ 257 w 269"/>
                  <a:gd name="T51" fmla="*/ 4 h 255"/>
                  <a:gd name="T52" fmla="*/ 261 w 269"/>
                  <a:gd name="T53" fmla="*/ 8 h 255"/>
                  <a:gd name="T54" fmla="*/ 265 w 269"/>
                  <a:gd name="T55" fmla="*/ 12 h 255"/>
                  <a:gd name="T56" fmla="*/ 268 w 269"/>
                  <a:gd name="T57" fmla="*/ 17 h 255"/>
                  <a:gd name="T58" fmla="*/ 269 w 269"/>
                  <a:gd name="T59" fmla="*/ 23 h 255"/>
                  <a:gd name="T60" fmla="*/ 269 w 269"/>
                  <a:gd name="T61" fmla="*/ 29 h 255"/>
                  <a:gd name="T62" fmla="*/ 269 w 269"/>
                  <a:gd name="T63" fmla="*/ 226 h 255"/>
                  <a:gd name="T64" fmla="*/ 269 w 269"/>
                  <a:gd name="T65" fmla="*/ 226 h 255"/>
                  <a:gd name="T66" fmla="*/ 269 w 269"/>
                  <a:gd name="T67" fmla="*/ 231 h 255"/>
                  <a:gd name="T68" fmla="*/ 268 w 269"/>
                  <a:gd name="T69" fmla="*/ 238 h 255"/>
                  <a:gd name="T70" fmla="*/ 265 w 269"/>
                  <a:gd name="T71" fmla="*/ 242 h 255"/>
                  <a:gd name="T72" fmla="*/ 261 w 269"/>
                  <a:gd name="T73" fmla="*/ 247 h 255"/>
                  <a:gd name="T74" fmla="*/ 257 w 269"/>
                  <a:gd name="T75" fmla="*/ 250 h 255"/>
                  <a:gd name="T76" fmla="*/ 252 w 269"/>
                  <a:gd name="T77" fmla="*/ 252 h 255"/>
                  <a:gd name="T78" fmla="*/ 247 w 269"/>
                  <a:gd name="T79" fmla="*/ 255 h 255"/>
                  <a:gd name="T80" fmla="*/ 240 w 269"/>
                  <a:gd name="T81" fmla="*/ 255 h 255"/>
                  <a:gd name="T82" fmla="*/ 240 w 269"/>
                  <a:gd name="T83" fmla="*/ 255 h 255"/>
                  <a:gd name="T84" fmla="*/ 58 w 269"/>
                  <a:gd name="T85" fmla="*/ 197 h 255"/>
                  <a:gd name="T86" fmla="*/ 211 w 269"/>
                  <a:gd name="T87" fmla="*/ 197 h 255"/>
                  <a:gd name="T88" fmla="*/ 211 w 269"/>
                  <a:gd name="T89" fmla="*/ 58 h 255"/>
                  <a:gd name="T90" fmla="*/ 58 w 269"/>
                  <a:gd name="T91" fmla="*/ 58 h 255"/>
                  <a:gd name="T92" fmla="*/ 58 w 269"/>
                  <a:gd name="T93" fmla="*/ 19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69" h="255">
                    <a:moveTo>
                      <a:pt x="240" y="255"/>
                    </a:moveTo>
                    <a:lnTo>
                      <a:pt x="29" y="255"/>
                    </a:lnTo>
                    <a:lnTo>
                      <a:pt x="29" y="255"/>
                    </a:lnTo>
                    <a:lnTo>
                      <a:pt x="22" y="255"/>
                    </a:lnTo>
                    <a:lnTo>
                      <a:pt x="17" y="252"/>
                    </a:lnTo>
                    <a:lnTo>
                      <a:pt x="11" y="250"/>
                    </a:lnTo>
                    <a:lnTo>
                      <a:pt x="7" y="247"/>
                    </a:lnTo>
                    <a:lnTo>
                      <a:pt x="4" y="242"/>
                    </a:lnTo>
                    <a:lnTo>
                      <a:pt x="1" y="238"/>
                    </a:lnTo>
                    <a:lnTo>
                      <a:pt x="0" y="231"/>
                    </a:lnTo>
                    <a:lnTo>
                      <a:pt x="0" y="2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7" y="0"/>
                    </a:lnTo>
                    <a:lnTo>
                      <a:pt x="252" y="2"/>
                    </a:lnTo>
                    <a:lnTo>
                      <a:pt x="257" y="4"/>
                    </a:lnTo>
                    <a:lnTo>
                      <a:pt x="261" y="8"/>
                    </a:lnTo>
                    <a:lnTo>
                      <a:pt x="265" y="12"/>
                    </a:lnTo>
                    <a:lnTo>
                      <a:pt x="268" y="17"/>
                    </a:lnTo>
                    <a:lnTo>
                      <a:pt x="269" y="23"/>
                    </a:lnTo>
                    <a:lnTo>
                      <a:pt x="269" y="29"/>
                    </a:lnTo>
                    <a:lnTo>
                      <a:pt x="269" y="226"/>
                    </a:lnTo>
                    <a:lnTo>
                      <a:pt x="269" y="226"/>
                    </a:lnTo>
                    <a:lnTo>
                      <a:pt x="269" y="231"/>
                    </a:lnTo>
                    <a:lnTo>
                      <a:pt x="268" y="238"/>
                    </a:lnTo>
                    <a:lnTo>
                      <a:pt x="265" y="242"/>
                    </a:lnTo>
                    <a:lnTo>
                      <a:pt x="261" y="247"/>
                    </a:lnTo>
                    <a:lnTo>
                      <a:pt x="257" y="250"/>
                    </a:lnTo>
                    <a:lnTo>
                      <a:pt x="252" y="252"/>
                    </a:lnTo>
                    <a:lnTo>
                      <a:pt x="247" y="255"/>
                    </a:lnTo>
                    <a:lnTo>
                      <a:pt x="240" y="255"/>
                    </a:lnTo>
                    <a:lnTo>
                      <a:pt x="240" y="255"/>
                    </a:lnTo>
                    <a:close/>
                    <a:moveTo>
                      <a:pt x="58" y="197"/>
                    </a:moveTo>
                    <a:lnTo>
                      <a:pt x="211" y="197"/>
                    </a:lnTo>
                    <a:lnTo>
                      <a:pt x="211" y="58"/>
                    </a:lnTo>
                    <a:lnTo>
                      <a:pt x="58" y="58"/>
                    </a:lnTo>
                    <a:lnTo>
                      <a:pt x="58" y="19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31">
                <a:extLst>
                  <a:ext uri="{FF2B5EF4-FFF2-40B4-BE49-F238E27FC236}">
                    <a16:creationId xmlns:a16="http://schemas.microsoft.com/office/drawing/2014/main" id="{A07C6813-BE21-4852-B582-99D14AEED3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160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29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29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29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29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32">
                <a:extLst>
                  <a:ext uri="{FF2B5EF4-FFF2-40B4-BE49-F238E27FC236}">
                    <a16:creationId xmlns:a16="http://schemas.microsoft.com/office/drawing/2014/main" id="{44228F7F-59C0-4A28-B06C-B7DB92C99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160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8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29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8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29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8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29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29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33">
                <a:extLst>
                  <a:ext uri="{FF2B5EF4-FFF2-40B4-BE49-F238E27FC236}">
                    <a16:creationId xmlns:a16="http://schemas.microsoft.com/office/drawing/2014/main" id="{DBC41779-E115-48AB-90EC-A8D2B6EE34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084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8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4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8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4 h 144"/>
                  <a:gd name="T60" fmla="*/ 58 w 58"/>
                  <a:gd name="T61" fmla="*/ 114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4"/>
                    </a:lnTo>
                    <a:lnTo>
                      <a:pt x="58" y="114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34">
                <a:extLst>
                  <a:ext uri="{FF2B5EF4-FFF2-40B4-BE49-F238E27FC236}">
                    <a16:creationId xmlns:a16="http://schemas.microsoft.com/office/drawing/2014/main" id="{A6080937-018F-42F8-9FB2-1142323556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160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1 w 58"/>
                  <a:gd name="T9" fmla="*/ 137 h 142"/>
                  <a:gd name="T10" fmla="*/ 7 w 58"/>
                  <a:gd name="T11" fmla="*/ 134 h 142"/>
                  <a:gd name="T12" fmla="*/ 3 w 58"/>
                  <a:gd name="T13" fmla="*/ 129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3 w 58"/>
                  <a:gd name="T29" fmla="*/ 12 h 142"/>
                  <a:gd name="T30" fmla="*/ 7 w 58"/>
                  <a:gd name="T31" fmla="*/ 8 h 142"/>
                  <a:gd name="T32" fmla="*/ 11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4 w 58"/>
                  <a:gd name="T47" fmla="*/ 4 h 142"/>
                  <a:gd name="T48" fmla="*/ 48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29 h 142"/>
                  <a:gd name="T68" fmla="*/ 48 w 58"/>
                  <a:gd name="T69" fmla="*/ 134 h 142"/>
                  <a:gd name="T70" fmla="*/ 44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1" y="137"/>
                    </a:lnTo>
                    <a:lnTo>
                      <a:pt x="7" y="134"/>
                    </a:lnTo>
                    <a:lnTo>
                      <a:pt x="3" y="129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4" y="4"/>
                    </a:lnTo>
                    <a:lnTo>
                      <a:pt x="48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29"/>
                    </a:lnTo>
                    <a:lnTo>
                      <a:pt x="48" y="134"/>
                    </a:lnTo>
                    <a:lnTo>
                      <a:pt x="44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35">
                <a:extLst>
                  <a:ext uri="{FF2B5EF4-FFF2-40B4-BE49-F238E27FC236}">
                    <a16:creationId xmlns:a16="http://schemas.microsoft.com/office/drawing/2014/main" id="{BA37155C-C0B0-484F-9143-135821A829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084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1 w 58"/>
                  <a:gd name="T9" fmla="*/ 138 h 144"/>
                  <a:gd name="T10" fmla="*/ 7 w 58"/>
                  <a:gd name="T11" fmla="*/ 134 h 144"/>
                  <a:gd name="T12" fmla="*/ 3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4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8 h 144"/>
                  <a:gd name="T28" fmla="*/ 3 w 58"/>
                  <a:gd name="T29" fmla="*/ 13 h 144"/>
                  <a:gd name="T30" fmla="*/ 7 w 58"/>
                  <a:gd name="T31" fmla="*/ 9 h 144"/>
                  <a:gd name="T32" fmla="*/ 11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4 w 58"/>
                  <a:gd name="T47" fmla="*/ 5 h 144"/>
                  <a:gd name="T48" fmla="*/ 48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4 h 144"/>
                  <a:gd name="T60" fmla="*/ 58 w 58"/>
                  <a:gd name="T61" fmla="*/ 114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8 w 58"/>
                  <a:gd name="T69" fmla="*/ 134 h 144"/>
                  <a:gd name="T70" fmla="*/ 44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8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1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4" y="5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4"/>
                    </a:lnTo>
                    <a:lnTo>
                      <a:pt x="58" y="114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36">
                <a:extLst>
                  <a:ext uri="{FF2B5EF4-FFF2-40B4-BE49-F238E27FC236}">
                    <a16:creationId xmlns:a16="http://schemas.microsoft.com/office/drawing/2014/main" id="{E9193E3E-C2E7-4FB7-A4FC-A2BE5B7D0C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160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29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29 h 142"/>
                  <a:gd name="T68" fmla="*/ 49 w 58"/>
                  <a:gd name="T69" fmla="*/ 134 h 142"/>
                  <a:gd name="T70" fmla="*/ 45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29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29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37">
                <a:extLst>
                  <a:ext uri="{FF2B5EF4-FFF2-40B4-BE49-F238E27FC236}">
                    <a16:creationId xmlns:a16="http://schemas.microsoft.com/office/drawing/2014/main" id="{DDD772E9-8BB9-4477-AE6B-8BA8E21C9B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227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7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3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1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7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1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38">
                <a:extLst>
                  <a:ext uri="{FF2B5EF4-FFF2-40B4-BE49-F238E27FC236}">
                    <a16:creationId xmlns:a16="http://schemas.microsoft.com/office/drawing/2014/main" id="{7859BD53-6273-4604-A565-8254DA2DFC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227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8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8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3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1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8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1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39">
                <a:extLst>
                  <a:ext uri="{FF2B5EF4-FFF2-40B4-BE49-F238E27FC236}">
                    <a16:creationId xmlns:a16="http://schemas.microsoft.com/office/drawing/2014/main" id="{ACF6F6C6-DE78-43A0-B471-367C71FF82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227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1 h 144"/>
                  <a:gd name="T8" fmla="*/ 11 w 58"/>
                  <a:gd name="T9" fmla="*/ 139 h 144"/>
                  <a:gd name="T10" fmla="*/ 7 w 58"/>
                  <a:gd name="T11" fmla="*/ 135 h 144"/>
                  <a:gd name="T12" fmla="*/ 3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3 w 58"/>
                  <a:gd name="T29" fmla="*/ 13 h 144"/>
                  <a:gd name="T30" fmla="*/ 7 w 58"/>
                  <a:gd name="T31" fmla="*/ 8 h 144"/>
                  <a:gd name="T32" fmla="*/ 11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4 w 58"/>
                  <a:gd name="T47" fmla="*/ 6 h 144"/>
                  <a:gd name="T48" fmla="*/ 48 w 58"/>
                  <a:gd name="T49" fmla="*/ 8 h 144"/>
                  <a:gd name="T50" fmla="*/ 52 w 58"/>
                  <a:gd name="T51" fmla="*/ 13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8 w 58"/>
                  <a:gd name="T69" fmla="*/ 135 h 144"/>
                  <a:gd name="T70" fmla="*/ 44 w 58"/>
                  <a:gd name="T71" fmla="*/ 139 h 144"/>
                  <a:gd name="T72" fmla="*/ 39 w 58"/>
                  <a:gd name="T73" fmla="*/ 141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1"/>
                    </a:lnTo>
                    <a:lnTo>
                      <a:pt x="11" y="139"/>
                    </a:lnTo>
                    <a:lnTo>
                      <a:pt x="7" y="135"/>
                    </a:lnTo>
                    <a:lnTo>
                      <a:pt x="3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3" y="13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4" y="6"/>
                    </a:lnTo>
                    <a:lnTo>
                      <a:pt x="48" y="8"/>
                    </a:lnTo>
                    <a:lnTo>
                      <a:pt x="52" y="13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8" y="135"/>
                    </a:lnTo>
                    <a:lnTo>
                      <a:pt x="44" y="139"/>
                    </a:lnTo>
                    <a:lnTo>
                      <a:pt x="39" y="141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40">
                <a:extLst>
                  <a:ext uri="{FF2B5EF4-FFF2-40B4-BE49-F238E27FC236}">
                    <a16:creationId xmlns:a16="http://schemas.microsoft.com/office/drawing/2014/main" id="{E2C54187-61CA-46A9-8765-2B7130EAC1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227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2 w 58"/>
                  <a:gd name="T51" fmla="*/ 13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39 w 58"/>
                  <a:gd name="T73" fmla="*/ 141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2" y="13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39" y="141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41">
                <a:extLst>
                  <a:ext uri="{FF2B5EF4-FFF2-40B4-BE49-F238E27FC236}">
                    <a16:creationId xmlns:a16="http://schemas.microsoft.com/office/drawing/2014/main" id="{7E74C0A6-9FAE-4452-8E45-DBBD99F0C1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294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42">
                <a:extLst>
                  <a:ext uri="{FF2B5EF4-FFF2-40B4-BE49-F238E27FC236}">
                    <a16:creationId xmlns:a16="http://schemas.microsoft.com/office/drawing/2014/main" id="{F831DDF2-4A1F-4CCE-8CC0-4F93CE08E9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294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8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8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43">
                <a:extLst>
                  <a:ext uri="{FF2B5EF4-FFF2-40B4-BE49-F238E27FC236}">
                    <a16:creationId xmlns:a16="http://schemas.microsoft.com/office/drawing/2014/main" id="{FC882813-10E4-47CB-922F-9C01546F33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294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1 w 58"/>
                  <a:gd name="T9" fmla="*/ 138 h 144"/>
                  <a:gd name="T10" fmla="*/ 7 w 58"/>
                  <a:gd name="T11" fmla="*/ 134 h 144"/>
                  <a:gd name="T12" fmla="*/ 3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3 w 58"/>
                  <a:gd name="T29" fmla="*/ 13 h 144"/>
                  <a:gd name="T30" fmla="*/ 7 w 58"/>
                  <a:gd name="T31" fmla="*/ 9 h 144"/>
                  <a:gd name="T32" fmla="*/ 11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4 w 58"/>
                  <a:gd name="T47" fmla="*/ 5 h 144"/>
                  <a:gd name="T48" fmla="*/ 48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8 w 58"/>
                  <a:gd name="T69" fmla="*/ 134 h 144"/>
                  <a:gd name="T70" fmla="*/ 44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8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1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4" y="5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44">
                <a:extLst>
                  <a:ext uri="{FF2B5EF4-FFF2-40B4-BE49-F238E27FC236}">
                    <a16:creationId xmlns:a16="http://schemas.microsoft.com/office/drawing/2014/main" id="{BBE2C3BC-410D-402C-8A45-1AD404E789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294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45">
                <a:extLst>
                  <a:ext uri="{FF2B5EF4-FFF2-40B4-BE49-F238E27FC236}">
                    <a16:creationId xmlns:a16="http://schemas.microsoft.com/office/drawing/2014/main" id="{D77EBFC9-F6C2-4A5C-BDEB-4678D845EA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361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46">
                <a:extLst>
                  <a:ext uri="{FF2B5EF4-FFF2-40B4-BE49-F238E27FC236}">
                    <a16:creationId xmlns:a16="http://schemas.microsoft.com/office/drawing/2014/main" id="{77A6B118-5A60-482F-A07F-A16D1EC55C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361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8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8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8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47">
                <a:extLst>
                  <a:ext uri="{FF2B5EF4-FFF2-40B4-BE49-F238E27FC236}">
                    <a16:creationId xmlns:a16="http://schemas.microsoft.com/office/drawing/2014/main" id="{A57463EB-D24A-4C4B-A46E-A4FB778726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361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1 w 58"/>
                  <a:gd name="T9" fmla="*/ 137 h 142"/>
                  <a:gd name="T10" fmla="*/ 7 w 58"/>
                  <a:gd name="T11" fmla="*/ 134 h 142"/>
                  <a:gd name="T12" fmla="*/ 3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3 w 58"/>
                  <a:gd name="T29" fmla="*/ 12 h 142"/>
                  <a:gd name="T30" fmla="*/ 7 w 58"/>
                  <a:gd name="T31" fmla="*/ 8 h 142"/>
                  <a:gd name="T32" fmla="*/ 11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4 w 58"/>
                  <a:gd name="T47" fmla="*/ 4 h 142"/>
                  <a:gd name="T48" fmla="*/ 48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8 w 58"/>
                  <a:gd name="T69" fmla="*/ 134 h 142"/>
                  <a:gd name="T70" fmla="*/ 44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1" y="137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4" y="4"/>
                    </a:lnTo>
                    <a:lnTo>
                      <a:pt x="48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48">
                <a:extLst>
                  <a:ext uri="{FF2B5EF4-FFF2-40B4-BE49-F238E27FC236}">
                    <a16:creationId xmlns:a16="http://schemas.microsoft.com/office/drawing/2014/main" id="{527F1608-A583-425B-85AB-EB5E9ACF85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361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49">
                <a:extLst>
                  <a:ext uri="{FF2B5EF4-FFF2-40B4-BE49-F238E27FC236}">
                    <a16:creationId xmlns:a16="http://schemas.microsoft.com/office/drawing/2014/main" id="{195FF01B-C826-4EB7-AC09-CCF4094425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428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7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3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1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7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1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50">
                <a:extLst>
                  <a:ext uri="{FF2B5EF4-FFF2-40B4-BE49-F238E27FC236}">
                    <a16:creationId xmlns:a16="http://schemas.microsoft.com/office/drawing/2014/main" id="{E08D6DDC-219E-410D-B58E-2BBB948C04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428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8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8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3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1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8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1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51">
                <a:extLst>
                  <a:ext uri="{FF2B5EF4-FFF2-40B4-BE49-F238E27FC236}">
                    <a16:creationId xmlns:a16="http://schemas.microsoft.com/office/drawing/2014/main" id="{48CFC202-E6DF-43A8-9766-9CF9DB852F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428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1 h 144"/>
                  <a:gd name="T8" fmla="*/ 11 w 58"/>
                  <a:gd name="T9" fmla="*/ 139 h 144"/>
                  <a:gd name="T10" fmla="*/ 7 w 58"/>
                  <a:gd name="T11" fmla="*/ 135 h 144"/>
                  <a:gd name="T12" fmla="*/ 3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3 w 58"/>
                  <a:gd name="T29" fmla="*/ 13 h 144"/>
                  <a:gd name="T30" fmla="*/ 7 w 58"/>
                  <a:gd name="T31" fmla="*/ 8 h 144"/>
                  <a:gd name="T32" fmla="*/ 11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4 w 58"/>
                  <a:gd name="T47" fmla="*/ 6 h 144"/>
                  <a:gd name="T48" fmla="*/ 48 w 58"/>
                  <a:gd name="T49" fmla="*/ 8 h 144"/>
                  <a:gd name="T50" fmla="*/ 52 w 58"/>
                  <a:gd name="T51" fmla="*/ 13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8 w 58"/>
                  <a:gd name="T69" fmla="*/ 135 h 144"/>
                  <a:gd name="T70" fmla="*/ 44 w 58"/>
                  <a:gd name="T71" fmla="*/ 139 h 144"/>
                  <a:gd name="T72" fmla="*/ 39 w 58"/>
                  <a:gd name="T73" fmla="*/ 141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1"/>
                    </a:lnTo>
                    <a:lnTo>
                      <a:pt x="11" y="139"/>
                    </a:lnTo>
                    <a:lnTo>
                      <a:pt x="7" y="135"/>
                    </a:lnTo>
                    <a:lnTo>
                      <a:pt x="3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3" y="13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4" y="6"/>
                    </a:lnTo>
                    <a:lnTo>
                      <a:pt x="48" y="8"/>
                    </a:lnTo>
                    <a:lnTo>
                      <a:pt x="52" y="13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8" y="135"/>
                    </a:lnTo>
                    <a:lnTo>
                      <a:pt x="44" y="139"/>
                    </a:lnTo>
                    <a:lnTo>
                      <a:pt x="39" y="141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52">
                <a:extLst>
                  <a:ext uri="{FF2B5EF4-FFF2-40B4-BE49-F238E27FC236}">
                    <a16:creationId xmlns:a16="http://schemas.microsoft.com/office/drawing/2014/main" id="{82180B74-F023-4474-B7FA-6AAFA325B8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428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2 w 58"/>
                  <a:gd name="T51" fmla="*/ 13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39 w 58"/>
                  <a:gd name="T73" fmla="*/ 141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2" y="13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39" y="141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53">
                <a:extLst>
                  <a:ext uri="{FF2B5EF4-FFF2-40B4-BE49-F238E27FC236}">
                    <a16:creationId xmlns:a16="http://schemas.microsoft.com/office/drawing/2014/main" id="{4FA6C408-1B3F-4959-BDCF-C9206E93FD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495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54">
                <a:extLst>
                  <a:ext uri="{FF2B5EF4-FFF2-40B4-BE49-F238E27FC236}">
                    <a16:creationId xmlns:a16="http://schemas.microsoft.com/office/drawing/2014/main" id="{C5014453-0760-4F4D-BA7A-5B3BA84B48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495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8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8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55">
                <a:extLst>
                  <a:ext uri="{FF2B5EF4-FFF2-40B4-BE49-F238E27FC236}">
                    <a16:creationId xmlns:a16="http://schemas.microsoft.com/office/drawing/2014/main" id="{50E4D4E2-67C7-4731-A57B-BDCA1F8CE5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495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1 w 58"/>
                  <a:gd name="T9" fmla="*/ 138 h 144"/>
                  <a:gd name="T10" fmla="*/ 7 w 58"/>
                  <a:gd name="T11" fmla="*/ 134 h 144"/>
                  <a:gd name="T12" fmla="*/ 3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3 w 58"/>
                  <a:gd name="T29" fmla="*/ 13 h 144"/>
                  <a:gd name="T30" fmla="*/ 7 w 58"/>
                  <a:gd name="T31" fmla="*/ 9 h 144"/>
                  <a:gd name="T32" fmla="*/ 11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4 w 58"/>
                  <a:gd name="T47" fmla="*/ 5 h 144"/>
                  <a:gd name="T48" fmla="*/ 48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8 w 58"/>
                  <a:gd name="T69" fmla="*/ 134 h 144"/>
                  <a:gd name="T70" fmla="*/ 44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8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1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4" y="5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56">
                <a:extLst>
                  <a:ext uri="{FF2B5EF4-FFF2-40B4-BE49-F238E27FC236}">
                    <a16:creationId xmlns:a16="http://schemas.microsoft.com/office/drawing/2014/main" id="{13E83B85-4AA6-4D5A-BF33-9BC8131697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495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57">
                <a:extLst>
                  <a:ext uri="{FF2B5EF4-FFF2-40B4-BE49-F238E27FC236}">
                    <a16:creationId xmlns:a16="http://schemas.microsoft.com/office/drawing/2014/main" id="{B3E048A9-3BF4-49B5-B178-8229DCE875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562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58">
                <a:extLst>
                  <a:ext uri="{FF2B5EF4-FFF2-40B4-BE49-F238E27FC236}">
                    <a16:creationId xmlns:a16="http://schemas.microsoft.com/office/drawing/2014/main" id="{AE6AD163-8835-4FCB-A9E6-BF6F7D2F04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562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8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8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8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59">
                <a:extLst>
                  <a:ext uri="{FF2B5EF4-FFF2-40B4-BE49-F238E27FC236}">
                    <a16:creationId xmlns:a16="http://schemas.microsoft.com/office/drawing/2014/main" id="{C5A5B1D8-07A0-4A23-B9E4-D7197A7A76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562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1 w 58"/>
                  <a:gd name="T9" fmla="*/ 137 h 142"/>
                  <a:gd name="T10" fmla="*/ 7 w 58"/>
                  <a:gd name="T11" fmla="*/ 134 h 142"/>
                  <a:gd name="T12" fmla="*/ 3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3 w 58"/>
                  <a:gd name="T29" fmla="*/ 12 h 142"/>
                  <a:gd name="T30" fmla="*/ 7 w 58"/>
                  <a:gd name="T31" fmla="*/ 8 h 142"/>
                  <a:gd name="T32" fmla="*/ 11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4 w 58"/>
                  <a:gd name="T47" fmla="*/ 4 h 142"/>
                  <a:gd name="T48" fmla="*/ 48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8 w 58"/>
                  <a:gd name="T69" fmla="*/ 134 h 142"/>
                  <a:gd name="T70" fmla="*/ 44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1" y="137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4" y="4"/>
                    </a:lnTo>
                    <a:lnTo>
                      <a:pt x="48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60">
                <a:extLst>
                  <a:ext uri="{FF2B5EF4-FFF2-40B4-BE49-F238E27FC236}">
                    <a16:creationId xmlns:a16="http://schemas.microsoft.com/office/drawing/2014/main" id="{BCB55559-D60B-4C4B-9F37-72D2DB6B0E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562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61">
                <a:extLst>
                  <a:ext uri="{FF2B5EF4-FFF2-40B4-BE49-F238E27FC236}">
                    <a16:creationId xmlns:a16="http://schemas.microsoft.com/office/drawing/2014/main" id="{8993FB8F-3354-450F-9DF3-D75F75D85C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629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7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4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2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7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2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62">
                <a:extLst>
                  <a:ext uri="{FF2B5EF4-FFF2-40B4-BE49-F238E27FC236}">
                    <a16:creationId xmlns:a16="http://schemas.microsoft.com/office/drawing/2014/main" id="{47446FE3-3145-43EA-8620-587A94B467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629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8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8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4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2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8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2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63">
                <a:extLst>
                  <a:ext uri="{FF2B5EF4-FFF2-40B4-BE49-F238E27FC236}">
                    <a16:creationId xmlns:a16="http://schemas.microsoft.com/office/drawing/2014/main" id="{9B45E164-3643-4629-8BAB-D8D23746D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629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2 h 144"/>
                  <a:gd name="T8" fmla="*/ 11 w 58"/>
                  <a:gd name="T9" fmla="*/ 139 h 144"/>
                  <a:gd name="T10" fmla="*/ 7 w 58"/>
                  <a:gd name="T11" fmla="*/ 135 h 144"/>
                  <a:gd name="T12" fmla="*/ 3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3 w 58"/>
                  <a:gd name="T29" fmla="*/ 14 h 144"/>
                  <a:gd name="T30" fmla="*/ 7 w 58"/>
                  <a:gd name="T31" fmla="*/ 8 h 144"/>
                  <a:gd name="T32" fmla="*/ 11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4 w 58"/>
                  <a:gd name="T47" fmla="*/ 6 h 144"/>
                  <a:gd name="T48" fmla="*/ 48 w 58"/>
                  <a:gd name="T49" fmla="*/ 8 h 144"/>
                  <a:gd name="T50" fmla="*/ 52 w 58"/>
                  <a:gd name="T51" fmla="*/ 14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8 w 58"/>
                  <a:gd name="T69" fmla="*/ 135 h 144"/>
                  <a:gd name="T70" fmla="*/ 44 w 58"/>
                  <a:gd name="T71" fmla="*/ 139 h 144"/>
                  <a:gd name="T72" fmla="*/ 39 w 58"/>
                  <a:gd name="T73" fmla="*/ 142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2"/>
                    </a:lnTo>
                    <a:lnTo>
                      <a:pt x="11" y="139"/>
                    </a:lnTo>
                    <a:lnTo>
                      <a:pt x="7" y="135"/>
                    </a:lnTo>
                    <a:lnTo>
                      <a:pt x="3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3" y="14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4" y="6"/>
                    </a:lnTo>
                    <a:lnTo>
                      <a:pt x="48" y="8"/>
                    </a:lnTo>
                    <a:lnTo>
                      <a:pt x="52" y="14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8" y="135"/>
                    </a:lnTo>
                    <a:lnTo>
                      <a:pt x="44" y="139"/>
                    </a:lnTo>
                    <a:lnTo>
                      <a:pt x="39" y="142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64">
                <a:extLst>
                  <a:ext uri="{FF2B5EF4-FFF2-40B4-BE49-F238E27FC236}">
                    <a16:creationId xmlns:a16="http://schemas.microsoft.com/office/drawing/2014/main" id="{25D3E613-3A83-4AE6-9A18-308589EC44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629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2 w 58"/>
                  <a:gd name="T51" fmla="*/ 14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39 w 58"/>
                  <a:gd name="T73" fmla="*/ 142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2" y="14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39" y="142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65">
                <a:extLst>
                  <a:ext uri="{FF2B5EF4-FFF2-40B4-BE49-F238E27FC236}">
                    <a16:creationId xmlns:a16="http://schemas.microsoft.com/office/drawing/2014/main" id="{53EF00D7-DD1E-44D0-85B4-FF8CA7CD48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696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1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3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3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1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1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1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66">
                <a:extLst>
                  <a:ext uri="{FF2B5EF4-FFF2-40B4-BE49-F238E27FC236}">
                    <a16:creationId xmlns:a16="http://schemas.microsoft.com/office/drawing/2014/main" id="{16A8C313-39C2-42C4-96D9-08C90BAF09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696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8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1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8 w 58"/>
                  <a:gd name="T35" fmla="*/ 3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3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1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1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3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1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67">
                <a:extLst>
                  <a:ext uri="{FF2B5EF4-FFF2-40B4-BE49-F238E27FC236}">
                    <a16:creationId xmlns:a16="http://schemas.microsoft.com/office/drawing/2014/main" id="{62AFF399-C9C5-4139-A7B0-C8FAD90CA1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696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1 w 58"/>
                  <a:gd name="T9" fmla="*/ 138 h 144"/>
                  <a:gd name="T10" fmla="*/ 7 w 58"/>
                  <a:gd name="T11" fmla="*/ 134 h 144"/>
                  <a:gd name="T12" fmla="*/ 3 w 58"/>
                  <a:gd name="T13" fmla="*/ 131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3 w 58"/>
                  <a:gd name="T29" fmla="*/ 13 h 144"/>
                  <a:gd name="T30" fmla="*/ 7 w 58"/>
                  <a:gd name="T31" fmla="*/ 9 h 144"/>
                  <a:gd name="T32" fmla="*/ 11 w 58"/>
                  <a:gd name="T33" fmla="*/ 5 h 144"/>
                  <a:gd name="T34" fmla="*/ 17 w 58"/>
                  <a:gd name="T35" fmla="*/ 3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3 h 144"/>
                  <a:gd name="T46" fmla="*/ 44 w 58"/>
                  <a:gd name="T47" fmla="*/ 5 h 144"/>
                  <a:gd name="T48" fmla="*/ 48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1 h 144"/>
                  <a:gd name="T68" fmla="*/ 48 w 58"/>
                  <a:gd name="T69" fmla="*/ 134 h 144"/>
                  <a:gd name="T70" fmla="*/ 44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8"/>
                    </a:lnTo>
                    <a:lnTo>
                      <a:pt x="7" y="134"/>
                    </a:lnTo>
                    <a:lnTo>
                      <a:pt x="3" y="131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1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3"/>
                    </a:lnTo>
                    <a:lnTo>
                      <a:pt x="44" y="5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1"/>
                    </a:lnTo>
                    <a:lnTo>
                      <a:pt x="48" y="134"/>
                    </a:lnTo>
                    <a:lnTo>
                      <a:pt x="44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68">
                <a:extLst>
                  <a:ext uri="{FF2B5EF4-FFF2-40B4-BE49-F238E27FC236}">
                    <a16:creationId xmlns:a16="http://schemas.microsoft.com/office/drawing/2014/main" id="{ACEA5CA1-3D8D-4A7A-96A6-31D8622D3D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696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1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3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3 h 144"/>
                  <a:gd name="T46" fmla="*/ 45 w 58"/>
                  <a:gd name="T47" fmla="*/ 5 h 144"/>
                  <a:gd name="T48" fmla="*/ 49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1 h 144"/>
                  <a:gd name="T68" fmla="*/ 49 w 58"/>
                  <a:gd name="T69" fmla="*/ 134 h 144"/>
                  <a:gd name="T70" fmla="*/ 45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1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3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1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69">
                <a:extLst>
                  <a:ext uri="{FF2B5EF4-FFF2-40B4-BE49-F238E27FC236}">
                    <a16:creationId xmlns:a16="http://schemas.microsoft.com/office/drawing/2014/main" id="{34A3A9C1-BFE8-45B6-811A-45BFBA49D3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763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7 w 58"/>
                  <a:gd name="T7" fmla="*/ 141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1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7" y="141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70">
                <a:extLst>
                  <a:ext uri="{FF2B5EF4-FFF2-40B4-BE49-F238E27FC236}">
                    <a16:creationId xmlns:a16="http://schemas.microsoft.com/office/drawing/2014/main" id="{2A654D36-BF63-4852-81D7-5C56E14367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763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8 w 58"/>
                  <a:gd name="T7" fmla="*/ 141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8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1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71">
                <a:extLst>
                  <a:ext uri="{FF2B5EF4-FFF2-40B4-BE49-F238E27FC236}">
                    <a16:creationId xmlns:a16="http://schemas.microsoft.com/office/drawing/2014/main" id="{F506986A-A110-48E5-8538-4270A5AB28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763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1 h 142"/>
                  <a:gd name="T8" fmla="*/ 11 w 58"/>
                  <a:gd name="T9" fmla="*/ 137 h 142"/>
                  <a:gd name="T10" fmla="*/ 7 w 58"/>
                  <a:gd name="T11" fmla="*/ 134 h 142"/>
                  <a:gd name="T12" fmla="*/ 3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3 w 58"/>
                  <a:gd name="T29" fmla="*/ 12 h 142"/>
                  <a:gd name="T30" fmla="*/ 7 w 58"/>
                  <a:gd name="T31" fmla="*/ 8 h 142"/>
                  <a:gd name="T32" fmla="*/ 11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4 w 58"/>
                  <a:gd name="T47" fmla="*/ 4 h 142"/>
                  <a:gd name="T48" fmla="*/ 48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8 w 58"/>
                  <a:gd name="T69" fmla="*/ 134 h 142"/>
                  <a:gd name="T70" fmla="*/ 44 w 58"/>
                  <a:gd name="T71" fmla="*/ 137 h 142"/>
                  <a:gd name="T72" fmla="*/ 39 w 58"/>
                  <a:gd name="T73" fmla="*/ 141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7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4" y="4"/>
                    </a:lnTo>
                    <a:lnTo>
                      <a:pt x="48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7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72">
                <a:extLst>
                  <a:ext uri="{FF2B5EF4-FFF2-40B4-BE49-F238E27FC236}">
                    <a16:creationId xmlns:a16="http://schemas.microsoft.com/office/drawing/2014/main" id="{CBFB93D7-5085-4D69-9368-3F847A6FB4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763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1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39 w 58"/>
                  <a:gd name="T73" fmla="*/ 141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73">
                <a:extLst>
                  <a:ext uri="{FF2B5EF4-FFF2-40B4-BE49-F238E27FC236}">
                    <a16:creationId xmlns:a16="http://schemas.microsoft.com/office/drawing/2014/main" id="{4664D6D0-50DC-4933-A073-CEA63C781E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830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7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8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4 h 144"/>
                  <a:gd name="T52" fmla="*/ 56 w 58"/>
                  <a:gd name="T53" fmla="*/ 18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2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7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6" y="18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2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74">
                <a:extLst>
                  <a:ext uri="{FF2B5EF4-FFF2-40B4-BE49-F238E27FC236}">
                    <a16:creationId xmlns:a16="http://schemas.microsoft.com/office/drawing/2014/main" id="{33C3B817-F1EA-43B9-AE70-679943D10C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830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8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8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8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4 h 144"/>
                  <a:gd name="T52" fmla="*/ 56 w 58"/>
                  <a:gd name="T53" fmla="*/ 18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2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8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6" y="18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2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75">
                <a:extLst>
                  <a:ext uri="{FF2B5EF4-FFF2-40B4-BE49-F238E27FC236}">
                    <a16:creationId xmlns:a16="http://schemas.microsoft.com/office/drawing/2014/main" id="{B42E465C-F5AA-4552-8E46-0B905EFC17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830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2 h 144"/>
                  <a:gd name="T8" fmla="*/ 11 w 58"/>
                  <a:gd name="T9" fmla="*/ 139 h 144"/>
                  <a:gd name="T10" fmla="*/ 7 w 58"/>
                  <a:gd name="T11" fmla="*/ 135 h 144"/>
                  <a:gd name="T12" fmla="*/ 3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8 h 144"/>
                  <a:gd name="T28" fmla="*/ 3 w 58"/>
                  <a:gd name="T29" fmla="*/ 14 h 144"/>
                  <a:gd name="T30" fmla="*/ 7 w 58"/>
                  <a:gd name="T31" fmla="*/ 8 h 144"/>
                  <a:gd name="T32" fmla="*/ 11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4 w 58"/>
                  <a:gd name="T47" fmla="*/ 6 h 144"/>
                  <a:gd name="T48" fmla="*/ 48 w 58"/>
                  <a:gd name="T49" fmla="*/ 8 h 144"/>
                  <a:gd name="T50" fmla="*/ 52 w 58"/>
                  <a:gd name="T51" fmla="*/ 14 h 144"/>
                  <a:gd name="T52" fmla="*/ 55 w 58"/>
                  <a:gd name="T53" fmla="*/ 18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8 w 58"/>
                  <a:gd name="T69" fmla="*/ 135 h 144"/>
                  <a:gd name="T70" fmla="*/ 44 w 58"/>
                  <a:gd name="T71" fmla="*/ 139 h 144"/>
                  <a:gd name="T72" fmla="*/ 39 w 58"/>
                  <a:gd name="T73" fmla="*/ 142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2"/>
                    </a:lnTo>
                    <a:lnTo>
                      <a:pt x="11" y="139"/>
                    </a:lnTo>
                    <a:lnTo>
                      <a:pt x="7" y="135"/>
                    </a:lnTo>
                    <a:lnTo>
                      <a:pt x="3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3" y="14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4" y="6"/>
                    </a:lnTo>
                    <a:lnTo>
                      <a:pt x="48" y="8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8" y="135"/>
                    </a:lnTo>
                    <a:lnTo>
                      <a:pt x="44" y="139"/>
                    </a:lnTo>
                    <a:lnTo>
                      <a:pt x="39" y="142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76">
                <a:extLst>
                  <a:ext uri="{FF2B5EF4-FFF2-40B4-BE49-F238E27FC236}">
                    <a16:creationId xmlns:a16="http://schemas.microsoft.com/office/drawing/2014/main" id="{3BB705DA-BB52-46A1-8D4C-FA80B372D8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830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8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2 w 58"/>
                  <a:gd name="T51" fmla="*/ 14 h 144"/>
                  <a:gd name="T52" fmla="*/ 55 w 58"/>
                  <a:gd name="T53" fmla="*/ 18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39 w 58"/>
                  <a:gd name="T73" fmla="*/ 142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39" y="142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177">
                <a:extLst>
                  <a:ext uri="{FF2B5EF4-FFF2-40B4-BE49-F238E27FC236}">
                    <a16:creationId xmlns:a16="http://schemas.microsoft.com/office/drawing/2014/main" id="{DBDFDA3A-69DD-4481-BCFF-EDCC62DF89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031" y="1656"/>
                <a:ext cx="272" cy="260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78">
                <a:extLst>
                  <a:ext uri="{FF2B5EF4-FFF2-40B4-BE49-F238E27FC236}">
                    <a16:creationId xmlns:a16="http://schemas.microsoft.com/office/drawing/2014/main" id="{6EF5E378-B3DE-4038-854B-FB3F6B9F253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021" y="1646"/>
                <a:ext cx="292" cy="279"/>
              </a:xfrm>
              <a:custGeom>
                <a:avLst/>
                <a:gdLst>
                  <a:gd name="T0" fmla="*/ 845 w 874"/>
                  <a:gd name="T1" fmla="*/ 837 h 837"/>
                  <a:gd name="T2" fmla="*/ 29 w 874"/>
                  <a:gd name="T3" fmla="*/ 837 h 837"/>
                  <a:gd name="T4" fmla="*/ 29 w 874"/>
                  <a:gd name="T5" fmla="*/ 837 h 837"/>
                  <a:gd name="T6" fmla="*/ 22 w 874"/>
                  <a:gd name="T7" fmla="*/ 837 h 837"/>
                  <a:gd name="T8" fmla="*/ 17 w 874"/>
                  <a:gd name="T9" fmla="*/ 835 h 837"/>
                  <a:gd name="T10" fmla="*/ 12 w 874"/>
                  <a:gd name="T11" fmla="*/ 833 h 837"/>
                  <a:gd name="T12" fmla="*/ 8 w 874"/>
                  <a:gd name="T13" fmla="*/ 829 h 837"/>
                  <a:gd name="T14" fmla="*/ 4 w 874"/>
                  <a:gd name="T15" fmla="*/ 825 h 837"/>
                  <a:gd name="T16" fmla="*/ 1 w 874"/>
                  <a:gd name="T17" fmla="*/ 820 h 837"/>
                  <a:gd name="T18" fmla="*/ 0 w 874"/>
                  <a:gd name="T19" fmla="*/ 814 h 837"/>
                  <a:gd name="T20" fmla="*/ 0 w 874"/>
                  <a:gd name="T21" fmla="*/ 808 h 837"/>
                  <a:gd name="T22" fmla="*/ 0 w 874"/>
                  <a:gd name="T23" fmla="*/ 29 h 837"/>
                  <a:gd name="T24" fmla="*/ 0 w 874"/>
                  <a:gd name="T25" fmla="*/ 29 h 837"/>
                  <a:gd name="T26" fmla="*/ 0 w 874"/>
                  <a:gd name="T27" fmla="*/ 24 h 837"/>
                  <a:gd name="T28" fmla="*/ 1 w 874"/>
                  <a:gd name="T29" fmla="*/ 19 h 837"/>
                  <a:gd name="T30" fmla="*/ 4 w 874"/>
                  <a:gd name="T31" fmla="*/ 13 h 837"/>
                  <a:gd name="T32" fmla="*/ 8 w 874"/>
                  <a:gd name="T33" fmla="*/ 9 h 837"/>
                  <a:gd name="T34" fmla="*/ 12 w 874"/>
                  <a:gd name="T35" fmla="*/ 5 h 837"/>
                  <a:gd name="T36" fmla="*/ 17 w 874"/>
                  <a:gd name="T37" fmla="*/ 3 h 837"/>
                  <a:gd name="T38" fmla="*/ 22 w 874"/>
                  <a:gd name="T39" fmla="*/ 1 h 837"/>
                  <a:gd name="T40" fmla="*/ 29 w 874"/>
                  <a:gd name="T41" fmla="*/ 0 h 837"/>
                  <a:gd name="T42" fmla="*/ 845 w 874"/>
                  <a:gd name="T43" fmla="*/ 0 h 837"/>
                  <a:gd name="T44" fmla="*/ 845 w 874"/>
                  <a:gd name="T45" fmla="*/ 0 h 837"/>
                  <a:gd name="T46" fmla="*/ 852 w 874"/>
                  <a:gd name="T47" fmla="*/ 1 h 837"/>
                  <a:gd name="T48" fmla="*/ 857 w 874"/>
                  <a:gd name="T49" fmla="*/ 3 h 837"/>
                  <a:gd name="T50" fmla="*/ 862 w 874"/>
                  <a:gd name="T51" fmla="*/ 5 h 837"/>
                  <a:gd name="T52" fmla="*/ 866 w 874"/>
                  <a:gd name="T53" fmla="*/ 9 h 837"/>
                  <a:gd name="T54" fmla="*/ 870 w 874"/>
                  <a:gd name="T55" fmla="*/ 13 h 837"/>
                  <a:gd name="T56" fmla="*/ 873 w 874"/>
                  <a:gd name="T57" fmla="*/ 19 h 837"/>
                  <a:gd name="T58" fmla="*/ 874 w 874"/>
                  <a:gd name="T59" fmla="*/ 24 h 837"/>
                  <a:gd name="T60" fmla="*/ 874 w 874"/>
                  <a:gd name="T61" fmla="*/ 29 h 837"/>
                  <a:gd name="T62" fmla="*/ 874 w 874"/>
                  <a:gd name="T63" fmla="*/ 808 h 837"/>
                  <a:gd name="T64" fmla="*/ 874 w 874"/>
                  <a:gd name="T65" fmla="*/ 808 h 837"/>
                  <a:gd name="T66" fmla="*/ 874 w 874"/>
                  <a:gd name="T67" fmla="*/ 814 h 837"/>
                  <a:gd name="T68" fmla="*/ 873 w 874"/>
                  <a:gd name="T69" fmla="*/ 820 h 837"/>
                  <a:gd name="T70" fmla="*/ 870 w 874"/>
                  <a:gd name="T71" fmla="*/ 825 h 837"/>
                  <a:gd name="T72" fmla="*/ 866 w 874"/>
                  <a:gd name="T73" fmla="*/ 829 h 837"/>
                  <a:gd name="T74" fmla="*/ 862 w 874"/>
                  <a:gd name="T75" fmla="*/ 833 h 837"/>
                  <a:gd name="T76" fmla="*/ 857 w 874"/>
                  <a:gd name="T77" fmla="*/ 835 h 837"/>
                  <a:gd name="T78" fmla="*/ 852 w 874"/>
                  <a:gd name="T79" fmla="*/ 837 h 837"/>
                  <a:gd name="T80" fmla="*/ 845 w 874"/>
                  <a:gd name="T81" fmla="*/ 837 h 837"/>
                  <a:gd name="T82" fmla="*/ 845 w 874"/>
                  <a:gd name="T83" fmla="*/ 837 h 837"/>
                  <a:gd name="T84" fmla="*/ 58 w 874"/>
                  <a:gd name="T85" fmla="*/ 779 h 837"/>
                  <a:gd name="T86" fmla="*/ 816 w 874"/>
                  <a:gd name="T87" fmla="*/ 779 h 837"/>
                  <a:gd name="T88" fmla="*/ 816 w 874"/>
                  <a:gd name="T89" fmla="*/ 58 h 837"/>
                  <a:gd name="T90" fmla="*/ 58 w 874"/>
                  <a:gd name="T91" fmla="*/ 58 h 837"/>
                  <a:gd name="T92" fmla="*/ 58 w 874"/>
                  <a:gd name="T93" fmla="*/ 779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74" h="837">
                    <a:moveTo>
                      <a:pt x="845" y="837"/>
                    </a:moveTo>
                    <a:lnTo>
                      <a:pt x="29" y="837"/>
                    </a:lnTo>
                    <a:lnTo>
                      <a:pt x="29" y="837"/>
                    </a:lnTo>
                    <a:lnTo>
                      <a:pt x="22" y="837"/>
                    </a:lnTo>
                    <a:lnTo>
                      <a:pt x="17" y="835"/>
                    </a:lnTo>
                    <a:lnTo>
                      <a:pt x="12" y="833"/>
                    </a:lnTo>
                    <a:lnTo>
                      <a:pt x="8" y="829"/>
                    </a:lnTo>
                    <a:lnTo>
                      <a:pt x="4" y="825"/>
                    </a:lnTo>
                    <a:lnTo>
                      <a:pt x="1" y="820"/>
                    </a:lnTo>
                    <a:lnTo>
                      <a:pt x="0" y="814"/>
                    </a:lnTo>
                    <a:lnTo>
                      <a:pt x="0" y="80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845" y="0"/>
                    </a:lnTo>
                    <a:lnTo>
                      <a:pt x="845" y="0"/>
                    </a:lnTo>
                    <a:lnTo>
                      <a:pt x="852" y="1"/>
                    </a:lnTo>
                    <a:lnTo>
                      <a:pt x="857" y="3"/>
                    </a:lnTo>
                    <a:lnTo>
                      <a:pt x="862" y="5"/>
                    </a:lnTo>
                    <a:lnTo>
                      <a:pt x="866" y="9"/>
                    </a:lnTo>
                    <a:lnTo>
                      <a:pt x="870" y="13"/>
                    </a:lnTo>
                    <a:lnTo>
                      <a:pt x="873" y="19"/>
                    </a:lnTo>
                    <a:lnTo>
                      <a:pt x="874" y="24"/>
                    </a:lnTo>
                    <a:lnTo>
                      <a:pt x="874" y="29"/>
                    </a:lnTo>
                    <a:lnTo>
                      <a:pt x="874" y="808"/>
                    </a:lnTo>
                    <a:lnTo>
                      <a:pt x="874" y="808"/>
                    </a:lnTo>
                    <a:lnTo>
                      <a:pt x="874" y="814"/>
                    </a:lnTo>
                    <a:lnTo>
                      <a:pt x="873" y="820"/>
                    </a:lnTo>
                    <a:lnTo>
                      <a:pt x="870" y="825"/>
                    </a:lnTo>
                    <a:lnTo>
                      <a:pt x="866" y="829"/>
                    </a:lnTo>
                    <a:lnTo>
                      <a:pt x="862" y="833"/>
                    </a:lnTo>
                    <a:lnTo>
                      <a:pt x="857" y="835"/>
                    </a:lnTo>
                    <a:lnTo>
                      <a:pt x="852" y="837"/>
                    </a:lnTo>
                    <a:lnTo>
                      <a:pt x="845" y="837"/>
                    </a:lnTo>
                    <a:lnTo>
                      <a:pt x="845" y="837"/>
                    </a:lnTo>
                    <a:close/>
                    <a:moveTo>
                      <a:pt x="58" y="779"/>
                    </a:moveTo>
                    <a:lnTo>
                      <a:pt x="816" y="779"/>
                    </a:lnTo>
                    <a:lnTo>
                      <a:pt x="816" y="58"/>
                    </a:lnTo>
                    <a:lnTo>
                      <a:pt x="58" y="58"/>
                    </a:lnTo>
                    <a:lnTo>
                      <a:pt x="58" y="77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79">
                <a:extLst>
                  <a:ext uri="{FF2B5EF4-FFF2-40B4-BE49-F238E27FC236}">
                    <a16:creationId xmlns:a16="http://schemas.microsoft.com/office/drawing/2014/main" id="{9879D027-5AE8-4EBE-8DDC-6139AA4DDA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68" y="1723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0">
                <a:extLst>
                  <a:ext uri="{FF2B5EF4-FFF2-40B4-BE49-F238E27FC236}">
                    <a16:creationId xmlns:a16="http://schemas.microsoft.com/office/drawing/2014/main" id="{D7CDDCAB-052E-4F62-9579-ED95504D15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58" y="1713"/>
                <a:ext cx="210" cy="20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8 h 58"/>
                  <a:gd name="T8" fmla="*/ 17 w 628"/>
                  <a:gd name="T9" fmla="*/ 55 h 58"/>
                  <a:gd name="T10" fmla="*/ 13 w 628"/>
                  <a:gd name="T11" fmla="*/ 52 h 58"/>
                  <a:gd name="T12" fmla="*/ 8 w 628"/>
                  <a:gd name="T13" fmla="*/ 50 h 58"/>
                  <a:gd name="T14" fmla="*/ 5 w 628"/>
                  <a:gd name="T15" fmla="*/ 45 h 58"/>
                  <a:gd name="T16" fmla="*/ 2 w 628"/>
                  <a:gd name="T17" fmla="*/ 41 h 58"/>
                  <a:gd name="T18" fmla="*/ 0 w 628"/>
                  <a:gd name="T19" fmla="*/ 35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3 h 58"/>
                  <a:gd name="T26" fmla="*/ 2 w 628"/>
                  <a:gd name="T27" fmla="*/ 18 h 58"/>
                  <a:gd name="T28" fmla="*/ 5 w 628"/>
                  <a:gd name="T29" fmla="*/ 13 h 58"/>
                  <a:gd name="T30" fmla="*/ 8 w 628"/>
                  <a:gd name="T31" fmla="*/ 9 h 58"/>
                  <a:gd name="T32" fmla="*/ 13 w 628"/>
                  <a:gd name="T33" fmla="*/ 5 h 58"/>
                  <a:gd name="T34" fmla="*/ 17 w 628"/>
                  <a:gd name="T35" fmla="*/ 2 h 58"/>
                  <a:gd name="T36" fmla="*/ 22 w 628"/>
                  <a:gd name="T37" fmla="*/ 1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5 w 628"/>
                  <a:gd name="T45" fmla="*/ 1 h 58"/>
                  <a:gd name="T46" fmla="*/ 611 w 628"/>
                  <a:gd name="T47" fmla="*/ 2 h 58"/>
                  <a:gd name="T48" fmla="*/ 615 w 628"/>
                  <a:gd name="T49" fmla="*/ 5 h 58"/>
                  <a:gd name="T50" fmla="*/ 620 w 628"/>
                  <a:gd name="T51" fmla="*/ 9 h 58"/>
                  <a:gd name="T52" fmla="*/ 623 w 628"/>
                  <a:gd name="T53" fmla="*/ 13 h 58"/>
                  <a:gd name="T54" fmla="*/ 626 w 628"/>
                  <a:gd name="T55" fmla="*/ 18 h 58"/>
                  <a:gd name="T56" fmla="*/ 628 w 628"/>
                  <a:gd name="T57" fmla="*/ 23 h 58"/>
                  <a:gd name="T58" fmla="*/ 628 w 628"/>
                  <a:gd name="T59" fmla="*/ 29 h 58"/>
                  <a:gd name="T60" fmla="*/ 628 w 628"/>
                  <a:gd name="T61" fmla="*/ 29 h 58"/>
                  <a:gd name="T62" fmla="*/ 628 w 628"/>
                  <a:gd name="T63" fmla="*/ 35 h 58"/>
                  <a:gd name="T64" fmla="*/ 626 w 628"/>
                  <a:gd name="T65" fmla="*/ 41 h 58"/>
                  <a:gd name="T66" fmla="*/ 623 w 628"/>
                  <a:gd name="T67" fmla="*/ 45 h 58"/>
                  <a:gd name="T68" fmla="*/ 620 w 628"/>
                  <a:gd name="T69" fmla="*/ 50 h 58"/>
                  <a:gd name="T70" fmla="*/ 615 w 628"/>
                  <a:gd name="T71" fmla="*/ 52 h 58"/>
                  <a:gd name="T72" fmla="*/ 611 w 628"/>
                  <a:gd name="T73" fmla="*/ 55 h 58"/>
                  <a:gd name="T74" fmla="*/ 605 w 628"/>
                  <a:gd name="T75" fmla="*/ 58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3" y="52"/>
                    </a:lnTo>
                    <a:lnTo>
                      <a:pt x="8" y="50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5" y="1"/>
                    </a:lnTo>
                    <a:lnTo>
                      <a:pt x="611" y="2"/>
                    </a:lnTo>
                    <a:lnTo>
                      <a:pt x="615" y="5"/>
                    </a:lnTo>
                    <a:lnTo>
                      <a:pt x="620" y="9"/>
                    </a:lnTo>
                    <a:lnTo>
                      <a:pt x="623" y="13"/>
                    </a:lnTo>
                    <a:lnTo>
                      <a:pt x="626" y="18"/>
                    </a:lnTo>
                    <a:lnTo>
                      <a:pt x="628" y="23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8" y="35"/>
                    </a:lnTo>
                    <a:lnTo>
                      <a:pt x="626" y="41"/>
                    </a:lnTo>
                    <a:lnTo>
                      <a:pt x="623" y="45"/>
                    </a:lnTo>
                    <a:lnTo>
                      <a:pt x="620" y="50"/>
                    </a:lnTo>
                    <a:lnTo>
                      <a:pt x="615" y="52"/>
                    </a:lnTo>
                    <a:lnTo>
                      <a:pt x="611" y="55"/>
                    </a:lnTo>
                    <a:lnTo>
                      <a:pt x="605" y="58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1">
                <a:extLst>
                  <a:ext uri="{FF2B5EF4-FFF2-40B4-BE49-F238E27FC236}">
                    <a16:creationId xmlns:a16="http://schemas.microsoft.com/office/drawing/2014/main" id="{DA7BD5F2-FE77-4DF6-A192-D63ADAB6F6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68" y="1781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2">
                <a:extLst>
                  <a:ext uri="{FF2B5EF4-FFF2-40B4-BE49-F238E27FC236}">
                    <a16:creationId xmlns:a16="http://schemas.microsoft.com/office/drawing/2014/main" id="{9A89C03A-13B9-4EBF-A3E0-165C012681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58" y="1771"/>
                <a:ext cx="210" cy="20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8 h 58"/>
                  <a:gd name="T8" fmla="*/ 17 w 628"/>
                  <a:gd name="T9" fmla="*/ 55 h 58"/>
                  <a:gd name="T10" fmla="*/ 13 w 628"/>
                  <a:gd name="T11" fmla="*/ 53 h 58"/>
                  <a:gd name="T12" fmla="*/ 8 w 628"/>
                  <a:gd name="T13" fmla="*/ 50 h 58"/>
                  <a:gd name="T14" fmla="*/ 5 w 628"/>
                  <a:gd name="T15" fmla="*/ 45 h 58"/>
                  <a:gd name="T16" fmla="*/ 2 w 628"/>
                  <a:gd name="T17" fmla="*/ 41 h 58"/>
                  <a:gd name="T18" fmla="*/ 0 w 628"/>
                  <a:gd name="T19" fmla="*/ 35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4 h 58"/>
                  <a:gd name="T26" fmla="*/ 2 w 628"/>
                  <a:gd name="T27" fmla="*/ 18 h 58"/>
                  <a:gd name="T28" fmla="*/ 5 w 628"/>
                  <a:gd name="T29" fmla="*/ 13 h 58"/>
                  <a:gd name="T30" fmla="*/ 8 w 628"/>
                  <a:gd name="T31" fmla="*/ 9 h 58"/>
                  <a:gd name="T32" fmla="*/ 13 w 628"/>
                  <a:gd name="T33" fmla="*/ 5 h 58"/>
                  <a:gd name="T34" fmla="*/ 17 w 628"/>
                  <a:gd name="T35" fmla="*/ 3 h 58"/>
                  <a:gd name="T36" fmla="*/ 22 w 628"/>
                  <a:gd name="T37" fmla="*/ 1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5 w 628"/>
                  <a:gd name="T45" fmla="*/ 1 h 58"/>
                  <a:gd name="T46" fmla="*/ 611 w 628"/>
                  <a:gd name="T47" fmla="*/ 3 h 58"/>
                  <a:gd name="T48" fmla="*/ 615 w 628"/>
                  <a:gd name="T49" fmla="*/ 5 h 58"/>
                  <a:gd name="T50" fmla="*/ 620 w 628"/>
                  <a:gd name="T51" fmla="*/ 9 h 58"/>
                  <a:gd name="T52" fmla="*/ 623 w 628"/>
                  <a:gd name="T53" fmla="*/ 13 h 58"/>
                  <a:gd name="T54" fmla="*/ 626 w 628"/>
                  <a:gd name="T55" fmla="*/ 18 h 58"/>
                  <a:gd name="T56" fmla="*/ 628 w 628"/>
                  <a:gd name="T57" fmla="*/ 24 h 58"/>
                  <a:gd name="T58" fmla="*/ 628 w 628"/>
                  <a:gd name="T59" fmla="*/ 29 h 58"/>
                  <a:gd name="T60" fmla="*/ 628 w 628"/>
                  <a:gd name="T61" fmla="*/ 29 h 58"/>
                  <a:gd name="T62" fmla="*/ 628 w 628"/>
                  <a:gd name="T63" fmla="*/ 35 h 58"/>
                  <a:gd name="T64" fmla="*/ 626 w 628"/>
                  <a:gd name="T65" fmla="*/ 41 h 58"/>
                  <a:gd name="T66" fmla="*/ 623 w 628"/>
                  <a:gd name="T67" fmla="*/ 45 h 58"/>
                  <a:gd name="T68" fmla="*/ 620 w 628"/>
                  <a:gd name="T69" fmla="*/ 50 h 58"/>
                  <a:gd name="T70" fmla="*/ 615 w 628"/>
                  <a:gd name="T71" fmla="*/ 53 h 58"/>
                  <a:gd name="T72" fmla="*/ 611 w 628"/>
                  <a:gd name="T73" fmla="*/ 55 h 58"/>
                  <a:gd name="T74" fmla="*/ 605 w 628"/>
                  <a:gd name="T75" fmla="*/ 58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3" y="53"/>
                    </a:lnTo>
                    <a:lnTo>
                      <a:pt x="8" y="50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5" y="1"/>
                    </a:lnTo>
                    <a:lnTo>
                      <a:pt x="611" y="3"/>
                    </a:lnTo>
                    <a:lnTo>
                      <a:pt x="615" y="5"/>
                    </a:lnTo>
                    <a:lnTo>
                      <a:pt x="620" y="9"/>
                    </a:lnTo>
                    <a:lnTo>
                      <a:pt x="623" y="13"/>
                    </a:lnTo>
                    <a:lnTo>
                      <a:pt x="626" y="18"/>
                    </a:lnTo>
                    <a:lnTo>
                      <a:pt x="628" y="24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8" y="35"/>
                    </a:lnTo>
                    <a:lnTo>
                      <a:pt x="626" y="41"/>
                    </a:lnTo>
                    <a:lnTo>
                      <a:pt x="623" y="45"/>
                    </a:lnTo>
                    <a:lnTo>
                      <a:pt x="620" y="50"/>
                    </a:lnTo>
                    <a:lnTo>
                      <a:pt x="615" y="53"/>
                    </a:lnTo>
                    <a:lnTo>
                      <a:pt x="611" y="55"/>
                    </a:lnTo>
                    <a:lnTo>
                      <a:pt x="605" y="58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">
                <a:extLst>
                  <a:ext uri="{FF2B5EF4-FFF2-40B4-BE49-F238E27FC236}">
                    <a16:creationId xmlns:a16="http://schemas.microsoft.com/office/drawing/2014/main" id="{F9852ED2-12F0-4391-9124-91BDBCFF8E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68" y="1839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4">
                <a:extLst>
                  <a:ext uri="{FF2B5EF4-FFF2-40B4-BE49-F238E27FC236}">
                    <a16:creationId xmlns:a16="http://schemas.microsoft.com/office/drawing/2014/main" id="{F752B4D3-4D1D-44D8-8690-28DC0C0024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58" y="1829"/>
                <a:ext cx="210" cy="20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8 h 58"/>
                  <a:gd name="T8" fmla="*/ 17 w 628"/>
                  <a:gd name="T9" fmla="*/ 55 h 58"/>
                  <a:gd name="T10" fmla="*/ 13 w 628"/>
                  <a:gd name="T11" fmla="*/ 53 h 58"/>
                  <a:gd name="T12" fmla="*/ 8 w 628"/>
                  <a:gd name="T13" fmla="*/ 50 h 58"/>
                  <a:gd name="T14" fmla="*/ 5 w 628"/>
                  <a:gd name="T15" fmla="*/ 46 h 58"/>
                  <a:gd name="T16" fmla="*/ 2 w 628"/>
                  <a:gd name="T17" fmla="*/ 41 h 58"/>
                  <a:gd name="T18" fmla="*/ 0 w 628"/>
                  <a:gd name="T19" fmla="*/ 36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4 h 58"/>
                  <a:gd name="T26" fmla="*/ 2 w 628"/>
                  <a:gd name="T27" fmla="*/ 19 h 58"/>
                  <a:gd name="T28" fmla="*/ 5 w 628"/>
                  <a:gd name="T29" fmla="*/ 13 h 58"/>
                  <a:gd name="T30" fmla="*/ 8 w 628"/>
                  <a:gd name="T31" fmla="*/ 9 h 58"/>
                  <a:gd name="T32" fmla="*/ 13 w 628"/>
                  <a:gd name="T33" fmla="*/ 5 h 58"/>
                  <a:gd name="T34" fmla="*/ 17 w 628"/>
                  <a:gd name="T35" fmla="*/ 3 h 58"/>
                  <a:gd name="T36" fmla="*/ 22 w 628"/>
                  <a:gd name="T37" fmla="*/ 1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5 w 628"/>
                  <a:gd name="T45" fmla="*/ 1 h 58"/>
                  <a:gd name="T46" fmla="*/ 611 w 628"/>
                  <a:gd name="T47" fmla="*/ 3 h 58"/>
                  <a:gd name="T48" fmla="*/ 615 w 628"/>
                  <a:gd name="T49" fmla="*/ 5 h 58"/>
                  <a:gd name="T50" fmla="*/ 620 w 628"/>
                  <a:gd name="T51" fmla="*/ 9 h 58"/>
                  <a:gd name="T52" fmla="*/ 623 w 628"/>
                  <a:gd name="T53" fmla="*/ 13 h 58"/>
                  <a:gd name="T54" fmla="*/ 626 w 628"/>
                  <a:gd name="T55" fmla="*/ 19 h 58"/>
                  <a:gd name="T56" fmla="*/ 628 w 628"/>
                  <a:gd name="T57" fmla="*/ 24 h 58"/>
                  <a:gd name="T58" fmla="*/ 628 w 628"/>
                  <a:gd name="T59" fmla="*/ 29 h 58"/>
                  <a:gd name="T60" fmla="*/ 628 w 628"/>
                  <a:gd name="T61" fmla="*/ 29 h 58"/>
                  <a:gd name="T62" fmla="*/ 628 w 628"/>
                  <a:gd name="T63" fmla="*/ 36 h 58"/>
                  <a:gd name="T64" fmla="*/ 626 w 628"/>
                  <a:gd name="T65" fmla="*/ 41 h 58"/>
                  <a:gd name="T66" fmla="*/ 623 w 628"/>
                  <a:gd name="T67" fmla="*/ 46 h 58"/>
                  <a:gd name="T68" fmla="*/ 620 w 628"/>
                  <a:gd name="T69" fmla="*/ 50 h 58"/>
                  <a:gd name="T70" fmla="*/ 615 w 628"/>
                  <a:gd name="T71" fmla="*/ 53 h 58"/>
                  <a:gd name="T72" fmla="*/ 611 w 628"/>
                  <a:gd name="T73" fmla="*/ 55 h 58"/>
                  <a:gd name="T74" fmla="*/ 605 w 628"/>
                  <a:gd name="T75" fmla="*/ 58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3" y="53"/>
                    </a:lnTo>
                    <a:lnTo>
                      <a:pt x="8" y="50"/>
                    </a:lnTo>
                    <a:lnTo>
                      <a:pt x="5" y="46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5" y="1"/>
                    </a:lnTo>
                    <a:lnTo>
                      <a:pt x="611" y="3"/>
                    </a:lnTo>
                    <a:lnTo>
                      <a:pt x="615" y="5"/>
                    </a:lnTo>
                    <a:lnTo>
                      <a:pt x="620" y="9"/>
                    </a:lnTo>
                    <a:lnTo>
                      <a:pt x="623" y="13"/>
                    </a:lnTo>
                    <a:lnTo>
                      <a:pt x="626" y="19"/>
                    </a:lnTo>
                    <a:lnTo>
                      <a:pt x="628" y="24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8" y="36"/>
                    </a:lnTo>
                    <a:lnTo>
                      <a:pt x="626" y="41"/>
                    </a:lnTo>
                    <a:lnTo>
                      <a:pt x="623" y="46"/>
                    </a:lnTo>
                    <a:lnTo>
                      <a:pt x="620" y="50"/>
                    </a:lnTo>
                    <a:lnTo>
                      <a:pt x="615" y="53"/>
                    </a:lnTo>
                    <a:lnTo>
                      <a:pt x="611" y="55"/>
                    </a:lnTo>
                    <a:lnTo>
                      <a:pt x="605" y="58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5">
                <a:extLst>
                  <a:ext uri="{FF2B5EF4-FFF2-40B4-BE49-F238E27FC236}">
                    <a16:creationId xmlns:a16="http://schemas.microsoft.com/office/drawing/2014/main" id="{61C9EA81-1021-457C-B2B4-D2982BD76B3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42" y="925"/>
                <a:ext cx="71" cy="129"/>
              </a:xfrm>
              <a:custGeom>
                <a:avLst/>
                <a:gdLst>
                  <a:gd name="T0" fmla="*/ 182 w 211"/>
                  <a:gd name="T1" fmla="*/ 388 h 388"/>
                  <a:gd name="T2" fmla="*/ 29 w 211"/>
                  <a:gd name="T3" fmla="*/ 388 h 388"/>
                  <a:gd name="T4" fmla="*/ 29 w 211"/>
                  <a:gd name="T5" fmla="*/ 388 h 388"/>
                  <a:gd name="T6" fmla="*/ 24 w 211"/>
                  <a:gd name="T7" fmla="*/ 388 h 388"/>
                  <a:gd name="T8" fmla="*/ 18 w 211"/>
                  <a:gd name="T9" fmla="*/ 387 h 388"/>
                  <a:gd name="T10" fmla="*/ 13 w 211"/>
                  <a:gd name="T11" fmla="*/ 384 h 388"/>
                  <a:gd name="T12" fmla="*/ 9 w 211"/>
                  <a:gd name="T13" fmla="*/ 380 h 388"/>
                  <a:gd name="T14" fmla="*/ 5 w 211"/>
                  <a:gd name="T15" fmla="*/ 376 h 388"/>
                  <a:gd name="T16" fmla="*/ 2 w 211"/>
                  <a:gd name="T17" fmla="*/ 371 h 388"/>
                  <a:gd name="T18" fmla="*/ 1 w 211"/>
                  <a:gd name="T19" fmla="*/ 366 h 388"/>
                  <a:gd name="T20" fmla="*/ 0 w 211"/>
                  <a:gd name="T21" fmla="*/ 359 h 388"/>
                  <a:gd name="T22" fmla="*/ 0 w 211"/>
                  <a:gd name="T23" fmla="*/ 29 h 388"/>
                  <a:gd name="T24" fmla="*/ 0 w 211"/>
                  <a:gd name="T25" fmla="*/ 29 h 388"/>
                  <a:gd name="T26" fmla="*/ 1 w 211"/>
                  <a:gd name="T27" fmla="*/ 22 h 388"/>
                  <a:gd name="T28" fmla="*/ 2 w 211"/>
                  <a:gd name="T29" fmla="*/ 17 h 388"/>
                  <a:gd name="T30" fmla="*/ 5 w 211"/>
                  <a:gd name="T31" fmla="*/ 12 h 388"/>
                  <a:gd name="T32" fmla="*/ 9 w 211"/>
                  <a:gd name="T33" fmla="*/ 8 h 388"/>
                  <a:gd name="T34" fmla="*/ 13 w 211"/>
                  <a:gd name="T35" fmla="*/ 5 h 388"/>
                  <a:gd name="T36" fmla="*/ 18 w 211"/>
                  <a:gd name="T37" fmla="*/ 1 h 388"/>
                  <a:gd name="T38" fmla="*/ 24 w 211"/>
                  <a:gd name="T39" fmla="*/ 0 h 388"/>
                  <a:gd name="T40" fmla="*/ 29 w 211"/>
                  <a:gd name="T41" fmla="*/ 0 h 388"/>
                  <a:gd name="T42" fmla="*/ 182 w 211"/>
                  <a:gd name="T43" fmla="*/ 0 h 388"/>
                  <a:gd name="T44" fmla="*/ 182 w 211"/>
                  <a:gd name="T45" fmla="*/ 0 h 388"/>
                  <a:gd name="T46" fmla="*/ 189 w 211"/>
                  <a:gd name="T47" fmla="*/ 0 h 388"/>
                  <a:gd name="T48" fmla="*/ 194 w 211"/>
                  <a:gd name="T49" fmla="*/ 1 h 388"/>
                  <a:gd name="T50" fmla="*/ 199 w 211"/>
                  <a:gd name="T51" fmla="*/ 5 h 388"/>
                  <a:gd name="T52" fmla="*/ 203 w 211"/>
                  <a:gd name="T53" fmla="*/ 8 h 388"/>
                  <a:gd name="T54" fmla="*/ 207 w 211"/>
                  <a:gd name="T55" fmla="*/ 12 h 388"/>
                  <a:gd name="T56" fmla="*/ 210 w 211"/>
                  <a:gd name="T57" fmla="*/ 17 h 388"/>
                  <a:gd name="T58" fmla="*/ 211 w 211"/>
                  <a:gd name="T59" fmla="*/ 22 h 388"/>
                  <a:gd name="T60" fmla="*/ 211 w 211"/>
                  <a:gd name="T61" fmla="*/ 29 h 388"/>
                  <a:gd name="T62" fmla="*/ 211 w 211"/>
                  <a:gd name="T63" fmla="*/ 359 h 388"/>
                  <a:gd name="T64" fmla="*/ 211 w 211"/>
                  <a:gd name="T65" fmla="*/ 359 h 388"/>
                  <a:gd name="T66" fmla="*/ 211 w 211"/>
                  <a:gd name="T67" fmla="*/ 366 h 388"/>
                  <a:gd name="T68" fmla="*/ 210 w 211"/>
                  <a:gd name="T69" fmla="*/ 371 h 388"/>
                  <a:gd name="T70" fmla="*/ 207 w 211"/>
                  <a:gd name="T71" fmla="*/ 376 h 388"/>
                  <a:gd name="T72" fmla="*/ 203 w 211"/>
                  <a:gd name="T73" fmla="*/ 380 h 388"/>
                  <a:gd name="T74" fmla="*/ 199 w 211"/>
                  <a:gd name="T75" fmla="*/ 384 h 388"/>
                  <a:gd name="T76" fmla="*/ 194 w 211"/>
                  <a:gd name="T77" fmla="*/ 387 h 388"/>
                  <a:gd name="T78" fmla="*/ 189 w 211"/>
                  <a:gd name="T79" fmla="*/ 388 h 388"/>
                  <a:gd name="T80" fmla="*/ 182 w 211"/>
                  <a:gd name="T81" fmla="*/ 388 h 388"/>
                  <a:gd name="T82" fmla="*/ 182 w 211"/>
                  <a:gd name="T83" fmla="*/ 388 h 388"/>
                  <a:gd name="T84" fmla="*/ 58 w 211"/>
                  <a:gd name="T85" fmla="*/ 330 h 388"/>
                  <a:gd name="T86" fmla="*/ 153 w 211"/>
                  <a:gd name="T87" fmla="*/ 330 h 388"/>
                  <a:gd name="T88" fmla="*/ 153 w 211"/>
                  <a:gd name="T89" fmla="*/ 58 h 388"/>
                  <a:gd name="T90" fmla="*/ 58 w 211"/>
                  <a:gd name="T91" fmla="*/ 58 h 388"/>
                  <a:gd name="T92" fmla="*/ 58 w 211"/>
                  <a:gd name="T93" fmla="*/ 33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1" h="388">
                    <a:moveTo>
                      <a:pt x="182" y="388"/>
                    </a:moveTo>
                    <a:lnTo>
                      <a:pt x="29" y="388"/>
                    </a:lnTo>
                    <a:lnTo>
                      <a:pt x="29" y="388"/>
                    </a:lnTo>
                    <a:lnTo>
                      <a:pt x="24" y="388"/>
                    </a:lnTo>
                    <a:lnTo>
                      <a:pt x="18" y="387"/>
                    </a:lnTo>
                    <a:lnTo>
                      <a:pt x="13" y="384"/>
                    </a:lnTo>
                    <a:lnTo>
                      <a:pt x="9" y="380"/>
                    </a:lnTo>
                    <a:lnTo>
                      <a:pt x="5" y="376"/>
                    </a:lnTo>
                    <a:lnTo>
                      <a:pt x="2" y="371"/>
                    </a:lnTo>
                    <a:lnTo>
                      <a:pt x="1" y="366"/>
                    </a:lnTo>
                    <a:lnTo>
                      <a:pt x="0" y="35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2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9" y="0"/>
                    </a:lnTo>
                    <a:lnTo>
                      <a:pt x="194" y="1"/>
                    </a:lnTo>
                    <a:lnTo>
                      <a:pt x="199" y="5"/>
                    </a:lnTo>
                    <a:lnTo>
                      <a:pt x="203" y="8"/>
                    </a:lnTo>
                    <a:lnTo>
                      <a:pt x="207" y="12"/>
                    </a:lnTo>
                    <a:lnTo>
                      <a:pt x="210" y="17"/>
                    </a:lnTo>
                    <a:lnTo>
                      <a:pt x="211" y="22"/>
                    </a:lnTo>
                    <a:lnTo>
                      <a:pt x="211" y="29"/>
                    </a:lnTo>
                    <a:lnTo>
                      <a:pt x="211" y="359"/>
                    </a:lnTo>
                    <a:lnTo>
                      <a:pt x="211" y="359"/>
                    </a:lnTo>
                    <a:lnTo>
                      <a:pt x="211" y="366"/>
                    </a:lnTo>
                    <a:lnTo>
                      <a:pt x="210" y="371"/>
                    </a:lnTo>
                    <a:lnTo>
                      <a:pt x="207" y="376"/>
                    </a:lnTo>
                    <a:lnTo>
                      <a:pt x="203" y="380"/>
                    </a:lnTo>
                    <a:lnTo>
                      <a:pt x="199" y="384"/>
                    </a:lnTo>
                    <a:lnTo>
                      <a:pt x="194" y="387"/>
                    </a:lnTo>
                    <a:lnTo>
                      <a:pt x="189" y="388"/>
                    </a:lnTo>
                    <a:lnTo>
                      <a:pt x="182" y="388"/>
                    </a:lnTo>
                    <a:lnTo>
                      <a:pt x="182" y="388"/>
                    </a:lnTo>
                    <a:close/>
                    <a:moveTo>
                      <a:pt x="58" y="330"/>
                    </a:moveTo>
                    <a:lnTo>
                      <a:pt x="153" y="330"/>
                    </a:lnTo>
                    <a:lnTo>
                      <a:pt x="153" y="58"/>
                    </a:lnTo>
                    <a:lnTo>
                      <a:pt x="58" y="58"/>
                    </a:lnTo>
                    <a:lnTo>
                      <a:pt x="58" y="33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186">
                <a:extLst>
                  <a:ext uri="{FF2B5EF4-FFF2-40B4-BE49-F238E27FC236}">
                    <a16:creationId xmlns:a16="http://schemas.microsoft.com/office/drawing/2014/main" id="{A888F243-31D1-4E4A-8122-999E44EF8E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23" y="1045"/>
                <a:ext cx="113" cy="59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7">
                <a:extLst>
                  <a:ext uri="{FF2B5EF4-FFF2-40B4-BE49-F238E27FC236}">
                    <a16:creationId xmlns:a16="http://schemas.microsoft.com/office/drawing/2014/main" id="{E50A9842-913A-4C02-9D1C-4AF253BC14C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13" y="1035"/>
                <a:ext cx="133" cy="78"/>
              </a:xfrm>
              <a:custGeom>
                <a:avLst/>
                <a:gdLst>
                  <a:gd name="T0" fmla="*/ 369 w 398"/>
                  <a:gd name="T1" fmla="*/ 235 h 235"/>
                  <a:gd name="T2" fmla="*/ 29 w 398"/>
                  <a:gd name="T3" fmla="*/ 235 h 235"/>
                  <a:gd name="T4" fmla="*/ 29 w 398"/>
                  <a:gd name="T5" fmla="*/ 235 h 235"/>
                  <a:gd name="T6" fmla="*/ 22 w 398"/>
                  <a:gd name="T7" fmla="*/ 233 h 235"/>
                  <a:gd name="T8" fmla="*/ 17 w 398"/>
                  <a:gd name="T9" fmla="*/ 232 h 235"/>
                  <a:gd name="T10" fmla="*/ 12 w 398"/>
                  <a:gd name="T11" fmla="*/ 230 h 235"/>
                  <a:gd name="T12" fmla="*/ 8 w 398"/>
                  <a:gd name="T13" fmla="*/ 226 h 235"/>
                  <a:gd name="T14" fmla="*/ 5 w 398"/>
                  <a:gd name="T15" fmla="*/ 222 h 235"/>
                  <a:gd name="T16" fmla="*/ 2 w 398"/>
                  <a:gd name="T17" fmla="*/ 216 h 235"/>
                  <a:gd name="T18" fmla="*/ 0 w 398"/>
                  <a:gd name="T19" fmla="*/ 211 h 235"/>
                  <a:gd name="T20" fmla="*/ 0 w 398"/>
                  <a:gd name="T21" fmla="*/ 206 h 235"/>
                  <a:gd name="T22" fmla="*/ 0 w 398"/>
                  <a:gd name="T23" fmla="*/ 29 h 235"/>
                  <a:gd name="T24" fmla="*/ 0 w 398"/>
                  <a:gd name="T25" fmla="*/ 29 h 235"/>
                  <a:gd name="T26" fmla="*/ 0 w 398"/>
                  <a:gd name="T27" fmla="*/ 24 h 235"/>
                  <a:gd name="T28" fmla="*/ 2 w 398"/>
                  <a:gd name="T29" fmla="*/ 18 h 235"/>
                  <a:gd name="T30" fmla="*/ 5 w 398"/>
                  <a:gd name="T31" fmla="*/ 13 h 235"/>
                  <a:gd name="T32" fmla="*/ 8 w 398"/>
                  <a:gd name="T33" fmla="*/ 9 h 235"/>
                  <a:gd name="T34" fmla="*/ 12 w 398"/>
                  <a:gd name="T35" fmla="*/ 5 h 235"/>
                  <a:gd name="T36" fmla="*/ 17 w 398"/>
                  <a:gd name="T37" fmla="*/ 3 h 235"/>
                  <a:gd name="T38" fmla="*/ 22 w 398"/>
                  <a:gd name="T39" fmla="*/ 1 h 235"/>
                  <a:gd name="T40" fmla="*/ 29 w 398"/>
                  <a:gd name="T41" fmla="*/ 0 h 235"/>
                  <a:gd name="T42" fmla="*/ 369 w 398"/>
                  <a:gd name="T43" fmla="*/ 0 h 235"/>
                  <a:gd name="T44" fmla="*/ 369 w 398"/>
                  <a:gd name="T45" fmla="*/ 0 h 235"/>
                  <a:gd name="T46" fmla="*/ 376 w 398"/>
                  <a:gd name="T47" fmla="*/ 1 h 235"/>
                  <a:gd name="T48" fmla="*/ 381 w 398"/>
                  <a:gd name="T49" fmla="*/ 3 h 235"/>
                  <a:gd name="T50" fmla="*/ 387 w 398"/>
                  <a:gd name="T51" fmla="*/ 5 h 235"/>
                  <a:gd name="T52" fmla="*/ 391 w 398"/>
                  <a:gd name="T53" fmla="*/ 9 h 235"/>
                  <a:gd name="T54" fmla="*/ 394 w 398"/>
                  <a:gd name="T55" fmla="*/ 13 h 235"/>
                  <a:gd name="T56" fmla="*/ 397 w 398"/>
                  <a:gd name="T57" fmla="*/ 18 h 235"/>
                  <a:gd name="T58" fmla="*/ 398 w 398"/>
                  <a:gd name="T59" fmla="*/ 24 h 235"/>
                  <a:gd name="T60" fmla="*/ 398 w 398"/>
                  <a:gd name="T61" fmla="*/ 29 h 235"/>
                  <a:gd name="T62" fmla="*/ 398 w 398"/>
                  <a:gd name="T63" fmla="*/ 206 h 235"/>
                  <a:gd name="T64" fmla="*/ 398 w 398"/>
                  <a:gd name="T65" fmla="*/ 206 h 235"/>
                  <a:gd name="T66" fmla="*/ 398 w 398"/>
                  <a:gd name="T67" fmla="*/ 211 h 235"/>
                  <a:gd name="T68" fmla="*/ 397 w 398"/>
                  <a:gd name="T69" fmla="*/ 216 h 235"/>
                  <a:gd name="T70" fmla="*/ 394 w 398"/>
                  <a:gd name="T71" fmla="*/ 222 h 235"/>
                  <a:gd name="T72" fmla="*/ 391 w 398"/>
                  <a:gd name="T73" fmla="*/ 226 h 235"/>
                  <a:gd name="T74" fmla="*/ 387 w 398"/>
                  <a:gd name="T75" fmla="*/ 230 h 235"/>
                  <a:gd name="T76" fmla="*/ 381 w 398"/>
                  <a:gd name="T77" fmla="*/ 232 h 235"/>
                  <a:gd name="T78" fmla="*/ 376 w 398"/>
                  <a:gd name="T79" fmla="*/ 233 h 235"/>
                  <a:gd name="T80" fmla="*/ 369 w 398"/>
                  <a:gd name="T81" fmla="*/ 235 h 235"/>
                  <a:gd name="T82" fmla="*/ 369 w 398"/>
                  <a:gd name="T83" fmla="*/ 235 h 235"/>
                  <a:gd name="T84" fmla="*/ 58 w 398"/>
                  <a:gd name="T85" fmla="*/ 177 h 235"/>
                  <a:gd name="T86" fmla="*/ 340 w 398"/>
                  <a:gd name="T87" fmla="*/ 177 h 235"/>
                  <a:gd name="T88" fmla="*/ 340 w 398"/>
                  <a:gd name="T89" fmla="*/ 58 h 235"/>
                  <a:gd name="T90" fmla="*/ 58 w 398"/>
                  <a:gd name="T91" fmla="*/ 58 h 235"/>
                  <a:gd name="T92" fmla="*/ 58 w 398"/>
                  <a:gd name="T93" fmla="*/ 17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98" h="235">
                    <a:moveTo>
                      <a:pt x="369" y="235"/>
                    </a:moveTo>
                    <a:lnTo>
                      <a:pt x="29" y="235"/>
                    </a:lnTo>
                    <a:lnTo>
                      <a:pt x="29" y="235"/>
                    </a:lnTo>
                    <a:lnTo>
                      <a:pt x="22" y="233"/>
                    </a:lnTo>
                    <a:lnTo>
                      <a:pt x="17" y="232"/>
                    </a:lnTo>
                    <a:lnTo>
                      <a:pt x="12" y="230"/>
                    </a:lnTo>
                    <a:lnTo>
                      <a:pt x="8" y="226"/>
                    </a:lnTo>
                    <a:lnTo>
                      <a:pt x="5" y="222"/>
                    </a:lnTo>
                    <a:lnTo>
                      <a:pt x="2" y="216"/>
                    </a:lnTo>
                    <a:lnTo>
                      <a:pt x="0" y="211"/>
                    </a:lnTo>
                    <a:lnTo>
                      <a:pt x="0" y="20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69" y="0"/>
                    </a:lnTo>
                    <a:lnTo>
                      <a:pt x="369" y="0"/>
                    </a:lnTo>
                    <a:lnTo>
                      <a:pt x="376" y="1"/>
                    </a:lnTo>
                    <a:lnTo>
                      <a:pt x="381" y="3"/>
                    </a:lnTo>
                    <a:lnTo>
                      <a:pt x="387" y="5"/>
                    </a:lnTo>
                    <a:lnTo>
                      <a:pt x="391" y="9"/>
                    </a:lnTo>
                    <a:lnTo>
                      <a:pt x="394" y="13"/>
                    </a:lnTo>
                    <a:lnTo>
                      <a:pt x="397" y="18"/>
                    </a:lnTo>
                    <a:lnTo>
                      <a:pt x="398" y="24"/>
                    </a:lnTo>
                    <a:lnTo>
                      <a:pt x="398" y="29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8" y="211"/>
                    </a:lnTo>
                    <a:lnTo>
                      <a:pt x="397" y="216"/>
                    </a:lnTo>
                    <a:lnTo>
                      <a:pt x="394" y="222"/>
                    </a:lnTo>
                    <a:lnTo>
                      <a:pt x="391" y="226"/>
                    </a:lnTo>
                    <a:lnTo>
                      <a:pt x="387" y="230"/>
                    </a:lnTo>
                    <a:lnTo>
                      <a:pt x="381" y="232"/>
                    </a:lnTo>
                    <a:lnTo>
                      <a:pt x="376" y="233"/>
                    </a:lnTo>
                    <a:lnTo>
                      <a:pt x="369" y="235"/>
                    </a:lnTo>
                    <a:lnTo>
                      <a:pt x="369" y="235"/>
                    </a:lnTo>
                    <a:close/>
                    <a:moveTo>
                      <a:pt x="58" y="177"/>
                    </a:moveTo>
                    <a:lnTo>
                      <a:pt x="340" y="177"/>
                    </a:lnTo>
                    <a:lnTo>
                      <a:pt x="340" y="58"/>
                    </a:lnTo>
                    <a:lnTo>
                      <a:pt x="58" y="58"/>
                    </a:lnTo>
                    <a:lnTo>
                      <a:pt x="58" y="17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8">
                <a:extLst>
                  <a:ext uri="{FF2B5EF4-FFF2-40B4-BE49-F238E27FC236}">
                    <a16:creationId xmlns:a16="http://schemas.microsoft.com/office/drawing/2014/main" id="{151E4063-7B27-4005-8E24-3EE7A5AC7A7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84" y="1089"/>
                <a:ext cx="189" cy="144"/>
              </a:xfrm>
              <a:custGeom>
                <a:avLst/>
                <a:gdLst>
                  <a:gd name="T0" fmla="*/ 540 w 569"/>
                  <a:gd name="T1" fmla="*/ 432 h 432"/>
                  <a:gd name="T2" fmla="*/ 29 w 569"/>
                  <a:gd name="T3" fmla="*/ 432 h 432"/>
                  <a:gd name="T4" fmla="*/ 29 w 569"/>
                  <a:gd name="T5" fmla="*/ 432 h 432"/>
                  <a:gd name="T6" fmla="*/ 24 w 569"/>
                  <a:gd name="T7" fmla="*/ 430 h 432"/>
                  <a:gd name="T8" fmla="*/ 19 w 569"/>
                  <a:gd name="T9" fmla="*/ 429 h 432"/>
                  <a:gd name="T10" fmla="*/ 13 w 569"/>
                  <a:gd name="T11" fmla="*/ 426 h 432"/>
                  <a:gd name="T12" fmla="*/ 9 w 569"/>
                  <a:gd name="T13" fmla="*/ 422 h 432"/>
                  <a:gd name="T14" fmla="*/ 5 w 569"/>
                  <a:gd name="T15" fmla="*/ 419 h 432"/>
                  <a:gd name="T16" fmla="*/ 3 w 569"/>
                  <a:gd name="T17" fmla="*/ 413 h 432"/>
                  <a:gd name="T18" fmla="*/ 1 w 569"/>
                  <a:gd name="T19" fmla="*/ 408 h 432"/>
                  <a:gd name="T20" fmla="*/ 0 w 569"/>
                  <a:gd name="T21" fmla="*/ 403 h 432"/>
                  <a:gd name="T22" fmla="*/ 0 w 569"/>
                  <a:gd name="T23" fmla="*/ 29 h 432"/>
                  <a:gd name="T24" fmla="*/ 0 w 569"/>
                  <a:gd name="T25" fmla="*/ 29 h 432"/>
                  <a:gd name="T26" fmla="*/ 1 w 569"/>
                  <a:gd name="T27" fmla="*/ 24 h 432"/>
                  <a:gd name="T28" fmla="*/ 3 w 569"/>
                  <a:gd name="T29" fmla="*/ 19 h 432"/>
                  <a:gd name="T30" fmla="*/ 5 w 569"/>
                  <a:gd name="T31" fmla="*/ 13 h 432"/>
                  <a:gd name="T32" fmla="*/ 9 w 569"/>
                  <a:gd name="T33" fmla="*/ 9 h 432"/>
                  <a:gd name="T34" fmla="*/ 13 w 569"/>
                  <a:gd name="T35" fmla="*/ 5 h 432"/>
                  <a:gd name="T36" fmla="*/ 19 w 569"/>
                  <a:gd name="T37" fmla="*/ 3 h 432"/>
                  <a:gd name="T38" fmla="*/ 24 w 569"/>
                  <a:gd name="T39" fmla="*/ 2 h 432"/>
                  <a:gd name="T40" fmla="*/ 29 w 569"/>
                  <a:gd name="T41" fmla="*/ 0 h 432"/>
                  <a:gd name="T42" fmla="*/ 540 w 569"/>
                  <a:gd name="T43" fmla="*/ 0 h 432"/>
                  <a:gd name="T44" fmla="*/ 540 w 569"/>
                  <a:gd name="T45" fmla="*/ 0 h 432"/>
                  <a:gd name="T46" fmla="*/ 546 w 569"/>
                  <a:gd name="T47" fmla="*/ 2 h 432"/>
                  <a:gd name="T48" fmla="*/ 551 w 569"/>
                  <a:gd name="T49" fmla="*/ 3 h 432"/>
                  <a:gd name="T50" fmla="*/ 556 w 569"/>
                  <a:gd name="T51" fmla="*/ 5 h 432"/>
                  <a:gd name="T52" fmla="*/ 560 w 569"/>
                  <a:gd name="T53" fmla="*/ 9 h 432"/>
                  <a:gd name="T54" fmla="*/ 564 w 569"/>
                  <a:gd name="T55" fmla="*/ 13 h 432"/>
                  <a:gd name="T56" fmla="*/ 567 w 569"/>
                  <a:gd name="T57" fmla="*/ 19 h 432"/>
                  <a:gd name="T58" fmla="*/ 568 w 569"/>
                  <a:gd name="T59" fmla="*/ 24 h 432"/>
                  <a:gd name="T60" fmla="*/ 569 w 569"/>
                  <a:gd name="T61" fmla="*/ 29 h 432"/>
                  <a:gd name="T62" fmla="*/ 569 w 569"/>
                  <a:gd name="T63" fmla="*/ 403 h 432"/>
                  <a:gd name="T64" fmla="*/ 569 w 569"/>
                  <a:gd name="T65" fmla="*/ 403 h 432"/>
                  <a:gd name="T66" fmla="*/ 568 w 569"/>
                  <a:gd name="T67" fmla="*/ 408 h 432"/>
                  <a:gd name="T68" fmla="*/ 567 w 569"/>
                  <a:gd name="T69" fmla="*/ 413 h 432"/>
                  <a:gd name="T70" fmla="*/ 564 w 569"/>
                  <a:gd name="T71" fmla="*/ 419 h 432"/>
                  <a:gd name="T72" fmla="*/ 560 w 569"/>
                  <a:gd name="T73" fmla="*/ 422 h 432"/>
                  <a:gd name="T74" fmla="*/ 556 w 569"/>
                  <a:gd name="T75" fmla="*/ 426 h 432"/>
                  <a:gd name="T76" fmla="*/ 551 w 569"/>
                  <a:gd name="T77" fmla="*/ 429 h 432"/>
                  <a:gd name="T78" fmla="*/ 546 w 569"/>
                  <a:gd name="T79" fmla="*/ 430 h 432"/>
                  <a:gd name="T80" fmla="*/ 540 w 569"/>
                  <a:gd name="T81" fmla="*/ 432 h 432"/>
                  <a:gd name="T82" fmla="*/ 540 w 569"/>
                  <a:gd name="T83" fmla="*/ 432 h 432"/>
                  <a:gd name="T84" fmla="*/ 58 w 569"/>
                  <a:gd name="T85" fmla="*/ 374 h 432"/>
                  <a:gd name="T86" fmla="*/ 511 w 569"/>
                  <a:gd name="T87" fmla="*/ 374 h 432"/>
                  <a:gd name="T88" fmla="*/ 511 w 569"/>
                  <a:gd name="T89" fmla="*/ 58 h 432"/>
                  <a:gd name="T90" fmla="*/ 58 w 569"/>
                  <a:gd name="T91" fmla="*/ 58 h 432"/>
                  <a:gd name="T92" fmla="*/ 58 w 569"/>
                  <a:gd name="T93" fmla="*/ 37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69" h="432">
                    <a:moveTo>
                      <a:pt x="540" y="432"/>
                    </a:moveTo>
                    <a:lnTo>
                      <a:pt x="29" y="432"/>
                    </a:lnTo>
                    <a:lnTo>
                      <a:pt x="29" y="432"/>
                    </a:lnTo>
                    <a:lnTo>
                      <a:pt x="24" y="430"/>
                    </a:lnTo>
                    <a:lnTo>
                      <a:pt x="19" y="429"/>
                    </a:lnTo>
                    <a:lnTo>
                      <a:pt x="13" y="426"/>
                    </a:lnTo>
                    <a:lnTo>
                      <a:pt x="9" y="422"/>
                    </a:lnTo>
                    <a:lnTo>
                      <a:pt x="5" y="419"/>
                    </a:lnTo>
                    <a:lnTo>
                      <a:pt x="3" y="413"/>
                    </a:lnTo>
                    <a:lnTo>
                      <a:pt x="1" y="408"/>
                    </a:lnTo>
                    <a:lnTo>
                      <a:pt x="0" y="40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6" y="2"/>
                    </a:lnTo>
                    <a:lnTo>
                      <a:pt x="551" y="3"/>
                    </a:lnTo>
                    <a:lnTo>
                      <a:pt x="556" y="5"/>
                    </a:lnTo>
                    <a:lnTo>
                      <a:pt x="560" y="9"/>
                    </a:lnTo>
                    <a:lnTo>
                      <a:pt x="564" y="13"/>
                    </a:lnTo>
                    <a:lnTo>
                      <a:pt x="567" y="19"/>
                    </a:lnTo>
                    <a:lnTo>
                      <a:pt x="568" y="24"/>
                    </a:lnTo>
                    <a:lnTo>
                      <a:pt x="569" y="29"/>
                    </a:lnTo>
                    <a:lnTo>
                      <a:pt x="569" y="403"/>
                    </a:lnTo>
                    <a:lnTo>
                      <a:pt x="569" y="403"/>
                    </a:lnTo>
                    <a:lnTo>
                      <a:pt x="568" y="408"/>
                    </a:lnTo>
                    <a:lnTo>
                      <a:pt x="567" y="413"/>
                    </a:lnTo>
                    <a:lnTo>
                      <a:pt x="564" y="419"/>
                    </a:lnTo>
                    <a:lnTo>
                      <a:pt x="560" y="422"/>
                    </a:lnTo>
                    <a:lnTo>
                      <a:pt x="556" y="426"/>
                    </a:lnTo>
                    <a:lnTo>
                      <a:pt x="551" y="429"/>
                    </a:lnTo>
                    <a:lnTo>
                      <a:pt x="546" y="430"/>
                    </a:lnTo>
                    <a:lnTo>
                      <a:pt x="540" y="432"/>
                    </a:lnTo>
                    <a:lnTo>
                      <a:pt x="540" y="432"/>
                    </a:lnTo>
                    <a:close/>
                    <a:moveTo>
                      <a:pt x="58" y="374"/>
                    </a:moveTo>
                    <a:lnTo>
                      <a:pt x="511" y="374"/>
                    </a:lnTo>
                    <a:lnTo>
                      <a:pt x="511" y="58"/>
                    </a:lnTo>
                    <a:lnTo>
                      <a:pt x="58" y="58"/>
                    </a:lnTo>
                    <a:lnTo>
                      <a:pt x="58" y="37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189">
                <a:extLst>
                  <a:ext uri="{FF2B5EF4-FFF2-40B4-BE49-F238E27FC236}">
                    <a16:creationId xmlns:a16="http://schemas.microsoft.com/office/drawing/2014/main" id="{3749866B-C552-4DC9-B3BB-6A698F0668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72" y="1141"/>
                <a:ext cx="43" cy="774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90">
                <a:extLst>
                  <a:ext uri="{FF2B5EF4-FFF2-40B4-BE49-F238E27FC236}">
                    <a16:creationId xmlns:a16="http://schemas.microsoft.com/office/drawing/2014/main" id="{DC065165-21C2-47DE-9223-1617FAD1BCE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62" y="1131"/>
                <a:ext cx="63" cy="793"/>
              </a:xfrm>
              <a:custGeom>
                <a:avLst/>
                <a:gdLst>
                  <a:gd name="T0" fmla="*/ 160 w 189"/>
                  <a:gd name="T1" fmla="*/ 2379 h 2379"/>
                  <a:gd name="T2" fmla="*/ 29 w 189"/>
                  <a:gd name="T3" fmla="*/ 2379 h 2379"/>
                  <a:gd name="T4" fmla="*/ 29 w 189"/>
                  <a:gd name="T5" fmla="*/ 2379 h 2379"/>
                  <a:gd name="T6" fmla="*/ 23 w 189"/>
                  <a:gd name="T7" fmla="*/ 2379 h 2379"/>
                  <a:gd name="T8" fmla="*/ 18 w 189"/>
                  <a:gd name="T9" fmla="*/ 2376 h 2379"/>
                  <a:gd name="T10" fmla="*/ 12 w 189"/>
                  <a:gd name="T11" fmla="*/ 2374 h 2379"/>
                  <a:gd name="T12" fmla="*/ 8 w 189"/>
                  <a:gd name="T13" fmla="*/ 2371 h 2379"/>
                  <a:gd name="T14" fmla="*/ 4 w 189"/>
                  <a:gd name="T15" fmla="*/ 2366 h 2379"/>
                  <a:gd name="T16" fmla="*/ 2 w 189"/>
                  <a:gd name="T17" fmla="*/ 2362 h 2379"/>
                  <a:gd name="T18" fmla="*/ 0 w 189"/>
                  <a:gd name="T19" fmla="*/ 2355 h 2379"/>
                  <a:gd name="T20" fmla="*/ 0 w 189"/>
                  <a:gd name="T21" fmla="*/ 2350 h 2379"/>
                  <a:gd name="T22" fmla="*/ 0 w 189"/>
                  <a:gd name="T23" fmla="*/ 29 h 2379"/>
                  <a:gd name="T24" fmla="*/ 0 w 189"/>
                  <a:gd name="T25" fmla="*/ 29 h 2379"/>
                  <a:gd name="T26" fmla="*/ 0 w 189"/>
                  <a:gd name="T27" fmla="*/ 24 h 2379"/>
                  <a:gd name="T28" fmla="*/ 2 w 189"/>
                  <a:gd name="T29" fmla="*/ 18 h 2379"/>
                  <a:gd name="T30" fmla="*/ 4 w 189"/>
                  <a:gd name="T31" fmla="*/ 13 h 2379"/>
                  <a:gd name="T32" fmla="*/ 8 w 189"/>
                  <a:gd name="T33" fmla="*/ 9 h 2379"/>
                  <a:gd name="T34" fmla="*/ 12 w 189"/>
                  <a:gd name="T35" fmla="*/ 5 h 2379"/>
                  <a:gd name="T36" fmla="*/ 18 w 189"/>
                  <a:gd name="T37" fmla="*/ 3 h 2379"/>
                  <a:gd name="T38" fmla="*/ 23 w 189"/>
                  <a:gd name="T39" fmla="*/ 1 h 2379"/>
                  <a:gd name="T40" fmla="*/ 29 w 189"/>
                  <a:gd name="T41" fmla="*/ 0 h 2379"/>
                  <a:gd name="T42" fmla="*/ 160 w 189"/>
                  <a:gd name="T43" fmla="*/ 0 h 2379"/>
                  <a:gd name="T44" fmla="*/ 160 w 189"/>
                  <a:gd name="T45" fmla="*/ 0 h 2379"/>
                  <a:gd name="T46" fmla="*/ 167 w 189"/>
                  <a:gd name="T47" fmla="*/ 1 h 2379"/>
                  <a:gd name="T48" fmla="*/ 172 w 189"/>
                  <a:gd name="T49" fmla="*/ 3 h 2379"/>
                  <a:gd name="T50" fmla="*/ 177 w 189"/>
                  <a:gd name="T51" fmla="*/ 5 h 2379"/>
                  <a:gd name="T52" fmla="*/ 181 w 189"/>
                  <a:gd name="T53" fmla="*/ 9 h 2379"/>
                  <a:gd name="T54" fmla="*/ 185 w 189"/>
                  <a:gd name="T55" fmla="*/ 13 h 2379"/>
                  <a:gd name="T56" fmla="*/ 188 w 189"/>
                  <a:gd name="T57" fmla="*/ 18 h 2379"/>
                  <a:gd name="T58" fmla="*/ 189 w 189"/>
                  <a:gd name="T59" fmla="*/ 24 h 2379"/>
                  <a:gd name="T60" fmla="*/ 189 w 189"/>
                  <a:gd name="T61" fmla="*/ 29 h 2379"/>
                  <a:gd name="T62" fmla="*/ 189 w 189"/>
                  <a:gd name="T63" fmla="*/ 2350 h 2379"/>
                  <a:gd name="T64" fmla="*/ 189 w 189"/>
                  <a:gd name="T65" fmla="*/ 2350 h 2379"/>
                  <a:gd name="T66" fmla="*/ 189 w 189"/>
                  <a:gd name="T67" fmla="*/ 2355 h 2379"/>
                  <a:gd name="T68" fmla="*/ 188 w 189"/>
                  <a:gd name="T69" fmla="*/ 2362 h 2379"/>
                  <a:gd name="T70" fmla="*/ 185 w 189"/>
                  <a:gd name="T71" fmla="*/ 2366 h 2379"/>
                  <a:gd name="T72" fmla="*/ 181 w 189"/>
                  <a:gd name="T73" fmla="*/ 2371 h 2379"/>
                  <a:gd name="T74" fmla="*/ 177 w 189"/>
                  <a:gd name="T75" fmla="*/ 2374 h 2379"/>
                  <a:gd name="T76" fmla="*/ 172 w 189"/>
                  <a:gd name="T77" fmla="*/ 2376 h 2379"/>
                  <a:gd name="T78" fmla="*/ 167 w 189"/>
                  <a:gd name="T79" fmla="*/ 2379 h 2379"/>
                  <a:gd name="T80" fmla="*/ 160 w 189"/>
                  <a:gd name="T81" fmla="*/ 2379 h 2379"/>
                  <a:gd name="T82" fmla="*/ 160 w 189"/>
                  <a:gd name="T83" fmla="*/ 2379 h 2379"/>
                  <a:gd name="T84" fmla="*/ 59 w 189"/>
                  <a:gd name="T85" fmla="*/ 2321 h 2379"/>
                  <a:gd name="T86" fmla="*/ 131 w 189"/>
                  <a:gd name="T87" fmla="*/ 2321 h 2379"/>
                  <a:gd name="T88" fmla="*/ 131 w 189"/>
                  <a:gd name="T89" fmla="*/ 58 h 2379"/>
                  <a:gd name="T90" fmla="*/ 59 w 189"/>
                  <a:gd name="T91" fmla="*/ 58 h 2379"/>
                  <a:gd name="T92" fmla="*/ 59 w 189"/>
                  <a:gd name="T93" fmla="*/ 2321 h 2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9" h="2379">
                    <a:moveTo>
                      <a:pt x="160" y="2379"/>
                    </a:moveTo>
                    <a:lnTo>
                      <a:pt x="29" y="2379"/>
                    </a:lnTo>
                    <a:lnTo>
                      <a:pt x="29" y="2379"/>
                    </a:lnTo>
                    <a:lnTo>
                      <a:pt x="23" y="2379"/>
                    </a:lnTo>
                    <a:lnTo>
                      <a:pt x="18" y="2376"/>
                    </a:lnTo>
                    <a:lnTo>
                      <a:pt x="12" y="2374"/>
                    </a:lnTo>
                    <a:lnTo>
                      <a:pt x="8" y="2371"/>
                    </a:lnTo>
                    <a:lnTo>
                      <a:pt x="4" y="2366"/>
                    </a:lnTo>
                    <a:lnTo>
                      <a:pt x="2" y="2362"/>
                    </a:lnTo>
                    <a:lnTo>
                      <a:pt x="0" y="2355"/>
                    </a:lnTo>
                    <a:lnTo>
                      <a:pt x="0" y="235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3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7" y="1"/>
                    </a:lnTo>
                    <a:lnTo>
                      <a:pt x="172" y="3"/>
                    </a:lnTo>
                    <a:lnTo>
                      <a:pt x="177" y="5"/>
                    </a:lnTo>
                    <a:lnTo>
                      <a:pt x="181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89" y="24"/>
                    </a:lnTo>
                    <a:lnTo>
                      <a:pt x="189" y="29"/>
                    </a:lnTo>
                    <a:lnTo>
                      <a:pt x="189" y="2350"/>
                    </a:lnTo>
                    <a:lnTo>
                      <a:pt x="189" y="2350"/>
                    </a:lnTo>
                    <a:lnTo>
                      <a:pt x="189" y="2355"/>
                    </a:lnTo>
                    <a:lnTo>
                      <a:pt x="188" y="2362"/>
                    </a:lnTo>
                    <a:lnTo>
                      <a:pt x="185" y="2366"/>
                    </a:lnTo>
                    <a:lnTo>
                      <a:pt x="181" y="2371"/>
                    </a:lnTo>
                    <a:lnTo>
                      <a:pt x="177" y="2374"/>
                    </a:lnTo>
                    <a:lnTo>
                      <a:pt x="172" y="2376"/>
                    </a:lnTo>
                    <a:lnTo>
                      <a:pt x="167" y="2379"/>
                    </a:lnTo>
                    <a:lnTo>
                      <a:pt x="160" y="2379"/>
                    </a:lnTo>
                    <a:lnTo>
                      <a:pt x="160" y="2379"/>
                    </a:lnTo>
                    <a:close/>
                    <a:moveTo>
                      <a:pt x="59" y="2321"/>
                    </a:moveTo>
                    <a:lnTo>
                      <a:pt x="131" y="2321"/>
                    </a:lnTo>
                    <a:lnTo>
                      <a:pt x="131" y="58"/>
                    </a:lnTo>
                    <a:lnTo>
                      <a:pt x="59" y="58"/>
                    </a:lnTo>
                    <a:lnTo>
                      <a:pt x="59" y="2321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191">
                <a:extLst>
                  <a:ext uri="{FF2B5EF4-FFF2-40B4-BE49-F238E27FC236}">
                    <a16:creationId xmlns:a16="http://schemas.microsoft.com/office/drawing/2014/main" id="{36C96978-9934-425B-9CD1-3550730441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47" y="1141"/>
                <a:ext cx="44" cy="774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92">
                <a:extLst>
                  <a:ext uri="{FF2B5EF4-FFF2-40B4-BE49-F238E27FC236}">
                    <a16:creationId xmlns:a16="http://schemas.microsoft.com/office/drawing/2014/main" id="{68C24DE2-4A2A-49C4-BB6B-2520F5E9336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37" y="1131"/>
                <a:ext cx="64" cy="793"/>
              </a:xfrm>
              <a:custGeom>
                <a:avLst/>
                <a:gdLst>
                  <a:gd name="T0" fmla="*/ 161 w 190"/>
                  <a:gd name="T1" fmla="*/ 2379 h 2379"/>
                  <a:gd name="T2" fmla="*/ 29 w 190"/>
                  <a:gd name="T3" fmla="*/ 2379 h 2379"/>
                  <a:gd name="T4" fmla="*/ 29 w 190"/>
                  <a:gd name="T5" fmla="*/ 2379 h 2379"/>
                  <a:gd name="T6" fmla="*/ 24 w 190"/>
                  <a:gd name="T7" fmla="*/ 2379 h 2379"/>
                  <a:gd name="T8" fmla="*/ 17 w 190"/>
                  <a:gd name="T9" fmla="*/ 2376 h 2379"/>
                  <a:gd name="T10" fmla="*/ 13 w 190"/>
                  <a:gd name="T11" fmla="*/ 2374 h 2379"/>
                  <a:gd name="T12" fmla="*/ 8 w 190"/>
                  <a:gd name="T13" fmla="*/ 2371 h 2379"/>
                  <a:gd name="T14" fmla="*/ 5 w 190"/>
                  <a:gd name="T15" fmla="*/ 2366 h 2379"/>
                  <a:gd name="T16" fmla="*/ 3 w 190"/>
                  <a:gd name="T17" fmla="*/ 2362 h 2379"/>
                  <a:gd name="T18" fmla="*/ 0 w 190"/>
                  <a:gd name="T19" fmla="*/ 2355 h 2379"/>
                  <a:gd name="T20" fmla="*/ 0 w 190"/>
                  <a:gd name="T21" fmla="*/ 2350 h 2379"/>
                  <a:gd name="T22" fmla="*/ 0 w 190"/>
                  <a:gd name="T23" fmla="*/ 29 h 2379"/>
                  <a:gd name="T24" fmla="*/ 0 w 190"/>
                  <a:gd name="T25" fmla="*/ 29 h 2379"/>
                  <a:gd name="T26" fmla="*/ 0 w 190"/>
                  <a:gd name="T27" fmla="*/ 24 h 2379"/>
                  <a:gd name="T28" fmla="*/ 3 w 190"/>
                  <a:gd name="T29" fmla="*/ 18 h 2379"/>
                  <a:gd name="T30" fmla="*/ 5 w 190"/>
                  <a:gd name="T31" fmla="*/ 13 h 2379"/>
                  <a:gd name="T32" fmla="*/ 8 w 190"/>
                  <a:gd name="T33" fmla="*/ 9 h 2379"/>
                  <a:gd name="T34" fmla="*/ 13 w 190"/>
                  <a:gd name="T35" fmla="*/ 5 h 2379"/>
                  <a:gd name="T36" fmla="*/ 17 w 190"/>
                  <a:gd name="T37" fmla="*/ 3 h 2379"/>
                  <a:gd name="T38" fmla="*/ 24 w 190"/>
                  <a:gd name="T39" fmla="*/ 1 h 2379"/>
                  <a:gd name="T40" fmla="*/ 29 w 190"/>
                  <a:gd name="T41" fmla="*/ 0 h 2379"/>
                  <a:gd name="T42" fmla="*/ 161 w 190"/>
                  <a:gd name="T43" fmla="*/ 0 h 2379"/>
                  <a:gd name="T44" fmla="*/ 161 w 190"/>
                  <a:gd name="T45" fmla="*/ 0 h 2379"/>
                  <a:gd name="T46" fmla="*/ 166 w 190"/>
                  <a:gd name="T47" fmla="*/ 1 h 2379"/>
                  <a:gd name="T48" fmla="*/ 172 w 190"/>
                  <a:gd name="T49" fmla="*/ 3 h 2379"/>
                  <a:gd name="T50" fmla="*/ 177 w 190"/>
                  <a:gd name="T51" fmla="*/ 5 h 2379"/>
                  <a:gd name="T52" fmla="*/ 181 w 190"/>
                  <a:gd name="T53" fmla="*/ 9 h 2379"/>
                  <a:gd name="T54" fmla="*/ 185 w 190"/>
                  <a:gd name="T55" fmla="*/ 13 h 2379"/>
                  <a:gd name="T56" fmla="*/ 188 w 190"/>
                  <a:gd name="T57" fmla="*/ 18 h 2379"/>
                  <a:gd name="T58" fmla="*/ 189 w 190"/>
                  <a:gd name="T59" fmla="*/ 24 h 2379"/>
                  <a:gd name="T60" fmla="*/ 190 w 190"/>
                  <a:gd name="T61" fmla="*/ 29 h 2379"/>
                  <a:gd name="T62" fmla="*/ 190 w 190"/>
                  <a:gd name="T63" fmla="*/ 2350 h 2379"/>
                  <a:gd name="T64" fmla="*/ 190 w 190"/>
                  <a:gd name="T65" fmla="*/ 2350 h 2379"/>
                  <a:gd name="T66" fmla="*/ 189 w 190"/>
                  <a:gd name="T67" fmla="*/ 2355 h 2379"/>
                  <a:gd name="T68" fmla="*/ 188 w 190"/>
                  <a:gd name="T69" fmla="*/ 2362 h 2379"/>
                  <a:gd name="T70" fmla="*/ 185 w 190"/>
                  <a:gd name="T71" fmla="*/ 2366 h 2379"/>
                  <a:gd name="T72" fmla="*/ 181 w 190"/>
                  <a:gd name="T73" fmla="*/ 2371 h 2379"/>
                  <a:gd name="T74" fmla="*/ 177 w 190"/>
                  <a:gd name="T75" fmla="*/ 2374 h 2379"/>
                  <a:gd name="T76" fmla="*/ 172 w 190"/>
                  <a:gd name="T77" fmla="*/ 2376 h 2379"/>
                  <a:gd name="T78" fmla="*/ 166 w 190"/>
                  <a:gd name="T79" fmla="*/ 2379 h 2379"/>
                  <a:gd name="T80" fmla="*/ 161 w 190"/>
                  <a:gd name="T81" fmla="*/ 2379 h 2379"/>
                  <a:gd name="T82" fmla="*/ 161 w 190"/>
                  <a:gd name="T83" fmla="*/ 2379 h 2379"/>
                  <a:gd name="T84" fmla="*/ 58 w 190"/>
                  <a:gd name="T85" fmla="*/ 2321 h 2379"/>
                  <a:gd name="T86" fmla="*/ 132 w 190"/>
                  <a:gd name="T87" fmla="*/ 2321 h 2379"/>
                  <a:gd name="T88" fmla="*/ 132 w 190"/>
                  <a:gd name="T89" fmla="*/ 58 h 2379"/>
                  <a:gd name="T90" fmla="*/ 58 w 190"/>
                  <a:gd name="T91" fmla="*/ 58 h 2379"/>
                  <a:gd name="T92" fmla="*/ 58 w 190"/>
                  <a:gd name="T93" fmla="*/ 2321 h 2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0" h="2379">
                    <a:moveTo>
                      <a:pt x="161" y="2379"/>
                    </a:moveTo>
                    <a:lnTo>
                      <a:pt x="29" y="2379"/>
                    </a:lnTo>
                    <a:lnTo>
                      <a:pt x="29" y="2379"/>
                    </a:lnTo>
                    <a:lnTo>
                      <a:pt x="24" y="2379"/>
                    </a:lnTo>
                    <a:lnTo>
                      <a:pt x="17" y="2376"/>
                    </a:lnTo>
                    <a:lnTo>
                      <a:pt x="13" y="2374"/>
                    </a:lnTo>
                    <a:lnTo>
                      <a:pt x="8" y="2371"/>
                    </a:lnTo>
                    <a:lnTo>
                      <a:pt x="5" y="2366"/>
                    </a:lnTo>
                    <a:lnTo>
                      <a:pt x="3" y="2362"/>
                    </a:lnTo>
                    <a:lnTo>
                      <a:pt x="0" y="2355"/>
                    </a:lnTo>
                    <a:lnTo>
                      <a:pt x="0" y="235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6" y="1"/>
                    </a:lnTo>
                    <a:lnTo>
                      <a:pt x="172" y="3"/>
                    </a:lnTo>
                    <a:lnTo>
                      <a:pt x="177" y="5"/>
                    </a:lnTo>
                    <a:lnTo>
                      <a:pt x="181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89" y="24"/>
                    </a:lnTo>
                    <a:lnTo>
                      <a:pt x="190" y="29"/>
                    </a:lnTo>
                    <a:lnTo>
                      <a:pt x="190" y="2350"/>
                    </a:lnTo>
                    <a:lnTo>
                      <a:pt x="190" y="2350"/>
                    </a:lnTo>
                    <a:lnTo>
                      <a:pt x="189" y="2355"/>
                    </a:lnTo>
                    <a:lnTo>
                      <a:pt x="188" y="2362"/>
                    </a:lnTo>
                    <a:lnTo>
                      <a:pt x="185" y="2366"/>
                    </a:lnTo>
                    <a:lnTo>
                      <a:pt x="181" y="2371"/>
                    </a:lnTo>
                    <a:lnTo>
                      <a:pt x="177" y="2374"/>
                    </a:lnTo>
                    <a:lnTo>
                      <a:pt x="172" y="2376"/>
                    </a:lnTo>
                    <a:lnTo>
                      <a:pt x="166" y="2379"/>
                    </a:lnTo>
                    <a:lnTo>
                      <a:pt x="161" y="2379"/>
                    </a:lnTo>
                    <a:lnTo>
                      <a:pt x="161" y="2379"/>
                    </a:lnTo>
                    <a:close/>
                    <a:moveTo>
                      <a:pt x="58" y="2321"/>
                    </a:moveTo>
                    <a:lnTo>
                      <a:pt x="132" y="2321"/>
                    </a:lnTo>
                    <a:lnTo>
                      <a:pt x="132" y="58"/>
                    </a:lnTo>
                    <a:lnTo>
                      <a:pt x="58" y="58"/>
                    </a:lnTo>
                    <a:lnTo>
                      <a:pt x="58" y="2321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193">
                <a:extLst>
                  <a:ext uri="{FF2B5EF4-FFF2-40B4-BE49-F238E27FC236}">
                    <a16:creationId xmlns:a16="http://schemas.microsoft.com/office/drawing/2014/main" id="{FA0C3399-E86D-4798-BF9D-85CEF30444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03" y="1174"/>
                <a:ext cx="44" cy="741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94">
                <a:extLst>
                  <a:ext uri="{FF2B5EF4-FFF2-40B4-BE49-F238E27FC236}">
                    <a16:creationId xmlns:a16="http://schemas.microsoft.com/office/drawing/2014/main" id="{C36C7B76-1B2F-4D77-8914-804F8799BB6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93" y="1164"/>
                <a:ext cx="64" cy="760"/>
              </a:xfrm>
              <a:custGeom>
                <a:avLst/>
                <a:gdLst>
                  <a:gd name="T0" fmla="*/ 161 w 190"/>
                  <a:gd name="T1" fmla="*/ 2281 h 2281"/>
                  <a:gd name="T2" fmla="*/ 29 w 190"/>
                  <a:gd name="T3" fmla="*/ 2281 h 2281"/>
                  <a:gd name="T4" fmla="*/ 29 w 190"/>
                  <a:gd name="T5" fmla="*/ 2281 h 2281"/>
                  <a:gd name="T6" fmla="*/ 24 w 190"/>
                  <a:gd name="T7" fmla="*/ 2281 h 2281"/>
                  <a:gd name="T8" fmla="*/ 18 w 190"/>
                  <a:gd name="T9" fmla="*/ 2278 h 2281"/>
                  <a:gd name="T10" fmla="*/ 13 w 190"/>
                  <a:gd name="T11" fmla="*/ 2276 h 2281"/>
                  <a:gd name="T12" fmla="*/ 9 w 190"/>
                  <a:gd name="T13" fmla="*/ 2273 h 2281"/>
                  <a:gd name="T14" fmla="*/ 5 w 190"/>
                  <a:gd name="T15" fmla="*/ 2268 h 2281"/>
                  <a:gd name="T16" fmla="*/ 3 w 190"/>
                  <a:gd name="T17" fmla="*/ 2264 h 2281"/>
                  <a:gd name="T18" fmla="*/ 1 w 190"/>
                  <a:gd name="T19" fmla="*/ 2257 h 2281"/>
                  <a:gd name="T20" fmla="*/ 0 w 190"/>
                  <a:gd name="T21" fmla="*/ 2252 h 2281"/>
                  <a:gd name="T22" fmla="*/ 0 w 190"/>
                  <a:gd name="T23" fmla="*/ 29 h 2281"/>
                  <a:gd name="T24" fmla="*/ 0 w 190"/>
                  <a:gd name="T25" fmla="*/ 29 h 2281"/>
                  <a:gd name="T26" fmla="*/ 1 w 190"/>
                  <a:gd name="T27" fmla="*/ 23 h 2281"/>
                  <a:gd name="T28" fmla="*/ 3 w 190"/>
                  <a:gd name="T29" fmla="*/ 18 h 2281"/>
                  <a:gd name="T30" fmla="*/ 5 w 190"/>
                  <a:gd name="T31" fmla="*/ 13 h 2281"/>
                  <a:gd name="T32" fmla="*/ 9 w 190"/>
                  <a:gd name="T33" fmla="*/ 9 h 2281"/>
                  <a:gd name="T34" fmla="*/ 13 w 190"/>
                  <a:gd name="T35" fmla="*/ 5 h 2281"/>
                  <a:gd name="T36" fmla="*/ 18 w 190"/>
                  <a:gd name="T37" fmla="*/ 2 h 2281"/>
                  <a:gd name="T38" fmla="*/ 24 w 190"/>
                  <a:gd name="T39" fmla="*/ 1 h 2281"/>
                  <a:gd name="T40" fmla="*/ 29 w 190"/>
                  <a:gd name="T41" fmla="*/ 0 h 2281"/>
                  <a:gd name="T42" fmla="*/ 161 w 190"/>
                  <a:gd name="T43" fmla="*/ 0 h 2281"/>
                  <a:gd name="T44" fmla="*/ 161 w 190"/>
                  <a:gd name="T45" fmla="*/ 0 h 2281"/>
                  <a:gd name="T46" fmla="*/ 166 w 190"/>
                  <a:gd name="T47" fmla="*/ 1 h 2281"/>
                  <a:gd name="T48" fmla="*/ 173 w 190"/>
                  <a:gd name="T49" fmla="*/ 2 h 2281"/>
                  <a:gd name="T50" fmla="*/ 177 w 190"/>
                  <a:gd name="T51" fmla="*/ 5 h 2281"/>
                  <a:gd name="T52" fmla="*/ 182 w 190"/>
                  <a:gd name="T53" fmla="*/ 9 h 2281"/>
                  <a:gd name="T54" fmla="*/ 185 w 190"/>
                  <a:gd name="T55" fmla="*/ 13 h 2281"/>
                  <a:gd name="T56" fmla="*/ 188 w 190"/>
                  <a:gd name="T57" fmla="*/ 18 h 2281"/>
                  <a:gd name="T58" fmla="*/ 190 w 190"/>
                  <a:gd name="T59" fmla="*/ 23 h 2281"/>
                  <a:gd name="T60" fmla="*/ 190 w 190"/>
                  <a:gd name="T61" fmla="*/ 29 h 2281"/>
                  <a:gd name="T62" fmla="*/ 190 w 190"/>
                  <a:gd name="T63" fmla="*/ 2252 h 2281"/>
                  <a:gd name="T64" fmla="*/ 190 w 190"/>
                  <a:gd name="T65" fmla="*/ 2252 h 2281"/>
                  <a:gd name="T66" fmla="*/ 190 w 190"/>
                  <a:gd name="T67" fmla="*/ 2257 h 2281"/>
                  <a:gd name="T68" fmla="*/ 188 w 190"/>
                  <a:gd name="T69" fmla="*/ 2264 h 2281"/>
                  <a:gd name="T70" fmla="*/ 185 w 190"/>
                  <a:gd name="T71" fmla="*/ 2268 h 2281"/>
                  <a:gd name="T72" fmla="*/ 182 w 190"/>
                  <a:gd name="T73" fmla="*/ 2273 h 2281"/>
                  <a:gd name="T74" fmla="*/ 177 w 190"/>
                  <a:gd name="T75" fmla="*/ 2276 h 2281"/>
                  <a:gd name="T76" fmla="*/ 173 w 190"/>
                  <a:gd name="T77" fmla="*/ 2278 h 2281"/>
                  <a:gd name="T78" fmla="*/ 166 w 190"/>
                  <a:gd name="T79" fmla="*/ 2281 h 2281"/>
                  <a:gd name="T80" fmla="*/ 161 w 190"/>
                  <a:gd name="T81" fmla="*/ 2281 h 2281"/>
                  <a:gd name="T82" fmla="*/ 161 w 190"/>
                  <a:gd name="T83" fmla="*/ 2281 h 2281"/>
                  <a:gd name="T84" fmla="*/ 58 w 190"/>
                  <a:gd name="T85" fmla="*/ 2223 h 2281"/>
                  <a:gd name="T86" fmla="*/ 132 w 190"/>
                  <a:gd name="T87" fmla="*/ 2223 h 2281"/>
                  <a:gd name="T88" fmla="*/ 132 w 190"/>
                  <a:gd name="T89" fmla="*/ 58 h 2281"/>
                  <a:gd name="T90" fmla="*/ 58 w 190"/>
                  <a:gd name="T91" fmla="*/ 58 h 2281"/>
                  <a:gd name="T92" fmla="*/ 58 w 190"/>
                  <a:gd name="T93" fmla="*/ 2223 h 2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0" h="2281">
                    <a:moveTo>
                      <a:pt x="161" y="2281"/>
                    </a:moveTo>
                    <a:lnTo>
                      <a:pt x="29" y="2281"/>
                    </a:lnTo>
                    <a:lnTo>
                      <a:pt x="29" y="2281"/>
                    </a:lnTo>
                    <a:lnTo>
                      <a:pt x="24" y="2281"/>
                    </a:lnTo>
                    <a:lnTo>
                      <a:pt x="18" y="2278"/>
                    </a:lnTo>
                    <a:lnTo>
                      <a:pt x="13" y="2276"/>
                    </a:lnTo>
                    <a:lnTo>
                      <a:pt x="9" y="2273"/>
                    </a:lnTo>
                    <a:lnTo>
                      <a:pt x="5" y="2268"/>
                    </a:lnTo>
                    <a:lnTo>
                      <a:pt x="3" y="2264"/>
                    </a:lnTo>
                    <a:lnTo>
                      <a:pt x="1" y="2257"/>
                    </a:lnTo>
                    <a:lnTo>
                      <a:pt x="0" y="225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6" y="1"/>
                    </a:lnTo>
                    <a:lnTo>
                      <a:pt x="173" y="2"/>
                    </a:lnTo>
                    <a:lnTo>
                      <a:pt x="177" y="5"/>
                    </a:lnTo>
                    <a:lnTo>
                      <a:pt x="182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90" y="23"/>
                    </a:lnTo>
                    <a:lnTo>
                      <a:pt x="190" y="29"/>
                    </a:lnTo>
                    <a:lnTo>
                      <a:pt x="190" y="2252"/>
                    </a:lnTo>
                    <a:lnTo>
                      <a:pt x="190" y="2252"/>
                    </a:lnTo>
                    <a:lnTo>
                      <a:pt x="190" y="2257"/>
                    </a:lnTo>
                    <a:lnTo>
                      <a:pt x="188" y="2264"/>
                    </a:lnTo>
                    <a:lnTo>
                      <a:pt x="185" y="2268"/>
                    </a:lnTo>
                    <a:lnTo>
                      <a:pt x="182" y="2273"/>
                    </a:lnTo>
                    <a:lnTo>
                      <a:pt x="177" y="2276"/>
                    </a:lnTo>
                    <a:lnTo>
                      <a:pt x="173" y="2278"/>
                    </a:lnTo>
                    <a:lnTo>
                      <a:pt x="166" y="2281"/>
                    </a:lnTo>
                    <a:lnTo>
                      <a:pt x="161" y="2281"/>
                    </a:lnTo>
                    <a:lnTo>
                      <a:pt x="161" y="2281"/>
                    </a:lnTo>
                    <a:close/>
                    <a:moveTo>
                      <a:pt x="58" y="2223"/>
                    </a:moveTo>
                    <a:lnTo>
                      <a:pt x="132" y="2223"/>
                    </a:lnTo>
                    <a:lnTo>
                      <a:pt x="132" y="58"/>
                    </a:lnTo>
                    <a:lnTo>
                      <a:pt x="58" y="58"/>
                    </a:lnTo>
                    <a:lnTo>
                      <a:pt x="58" y="2223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195">
                <a:extLst>
                  <a:ext uri="{FF2B5EF4-FFF2-40B4-BE49-F238E27FC236}">
                    <a16:creationId xmlns:a16="http://schemas.microsoft.com/office/drawing/2014/main" id="{74246966-41C3-461A-98F1-DF275E4A85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59" y="1204"/>
                <a:ext cx="44" cy="711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96">
                <a:extLst>
                  <a:ext uri="{FF2B5EF4-FFF2-40B4-BE49-F238E27FC236}">
                    <a16:creationId xmlns:a16="http://schemas.microsoft.com/office/drawing/2014/main" id="{D14E31D7-3C98-4C28-96D7-BC925B01501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50" y="1195"/>
                <a:ext cx="63" cy="729"/>
              </a:xfrm>
              <a:custGeom>
                <a:avLst/>
                <a:gdLst>
                  <a:gd name="T0" fmla="*/ 160 w 189"/>
                  <a:gd name="T1" fmla="*/ 2189 h 2189"/>
                  <a:gd name="T2" fmla="*/ 29 w 189"/>
                  <a:gd name="T3" fmla="*/ 2189 h 2189"/>
                  <a:gd name="T4" fmla="*/ 29 w 189"/>
                  <a:gd name="T5" fmla="*/ 2189 h 2189"/>
                  <a:gd name="T6" fmla="*/ 23 w 189"/>
                  <a:gd name="T7" fmla="*/ 2189 h 2189"/>
                  <a:gd name="T8" fmla="*/ 17 w 189"/>
                  <a:gd name="T9" fmla="*/ 2186 h 2189"/>
                  <a:gd name="T10" fmla="*/ 13 w 189"/>
                  <a:gd name="T11" fmla="*/ 2184 h 2189"/>
                  <a:gd name="T12" fmla="*/ 8 w 189"/>
                  <a:gd name="T13" fmla="*/ 2181 h 2189"/>
                  <a:gd name="T14" fmla="*/ 6 w 189"/>
                  <a:gd name="T15" fmla="*/ 2176 h 2189"/>
                  <a:gd name="T16" fmla="*/ 3 w 189"/>
                  <a:gd name="T17" fmla="*/ 2172 h 2189"/>
                  <a:gd name="T18" fmla="*/ 0 w 189"/>
                  <a:gd name="T19" fmla="*/ 2165 h 2189"/>
                  <a:gd name="T20" fmla="*/ 0 w 189"/>
                  <a:gd name="T21" fmla="*/ 2160 h 2189"/>
                  <a:gd name="T22" fmla="*/ 0 w 189"/>
                  <a:gd name="T23" fmla="*/ 29 h 2189"/>
                  <a:gd name="T24" fmla="*/ 0 w 189"/>
                  <a:gd name="T25" fmla="*/ 29 h 2189"/>
                  <a:gd name="T26" fmla="*/ 0 w 189"/>
                  <a:gd name="T27" fmla="*/ 24 h 2189"/>
                  <a:gd name="T28" fmla="*/ 3 w 189"/>
                  <a:gd name="T29" fmla="*/ 18 h 2189"/>
                  <a:gd name="T30" fmla="*/ 6 w 189"/>
                  <a:gd name="T31" fmla="*/ 13 h 2189"/>
                  <a:gd name="T32" fmla="*/ 8 w 189"/>
                  <a:gd name="T33" fmla="*/ 9 h 2189"/>
                  <a:gd name="T34" fmla="*/ 13 w 189"/>
                  <a:gd name="T35" fmla="*/ 5 h 2189"/>
                  <a:gd name="T36" fmla="*/ 17 w 189"/>
                  <a:gd name="T37" fmla="*/ 3 h 2189"/>
                  <a:gd name="T38" fmla="*/ 23 w 189"/>
                  <a:gd name="T39" fmla="*/ 1 h 2189"/>
                  <a:gd name="T40" fmla="*/ 29 w 189"/>
                  <a:gd name="T41" fmla="*/ 0 h 2189"/>
                  <a:gd name="T42" fmla="*/ 160 w 189"/>
                  <a:gd name="T43" fmla="*/ 0 h 2189"/>
                  <a:gd name="T44" fmla="*/ 160 w 189"/>
                  <a:gd name="T45" fmla="*/ 0 h 2189"/>
                  <a:gd name="T46" fmla="*/ 167 w 189"/>
                  <a:gd name="T47" fmla="*/ 1 h 2189"/>
                  <a:gd name="T48" fmla="*/ 172 w 189"/>
                  <a:gd name="T49" fmla="*/ 3 h 2189"/>
                  <a:gd name="T50" fmla="*/ 177 w 189"/>
                  <a:gd name="T51" fmla="*/ 5 h 2189"/>
                  <a:gd name="T52" fmla="*/ 181 w 189"/>
                  <a:gd name="T53" fmla="*/ 9 h 2189"/>
                  <a:gd name="T54" fmla="*/ 185 w 189"/>
                  <a:gd name="T55" fmla="*/ 13 h 2189"/>
                  <a:gd name="T56" fmla="*/ 188 w 189"/>
                  <a:gd name="T57" fmla="*/ 18 h 2189"/>
                  <a:gd name="T58" fmla="*/ 189 w 189"/>
                  <a:gd name="T59" fmla="*/ 24 h 2189"/>
                  <a:gd name="T60" fmla="*/ 189 w 189"/>
                  <a:gd name="T61" fmla="*/ 29 h 2189"/>
                  <a:gd name="T62" fmla="*/ 189 w 189"/>
                  <a:gd name="T63" fmla="*/ 2160 h 2189"/>
                  <a:gd name="T64" fmla="*/ 189 w 189"/>
                  <a:gd name="T65" fmla="*/ 2160 h 2189"/>
                  <a:gd name="T66" fmla="*/ 189 w 189"/>
                  <a:gd name="T67" fmla="*/ 2165 h 2189"/>
                  <a:gd name="T68" fmla="*/ 188 w 189"/>
                  <a:gd name="T69" fmla="*/ 2172 h 2189"/>
                  <a:gd name="T70" fmla="*/ 185 w 189"/>
                  <a:gd name="T71" fmla="*/ 2176 h 2189"/>
                  <a:gd name="T72" fmla="*/ 181 w 189"/>
                  <a:gd name="T73" fmla="*/ 2181 h 2189"/>
                  <a:gd name="T74" fmla="*/ 177 w 189"/>
                  <a:gd name="T75" fmla="*/ 2184 h 2189"/>
                  <a:gd name="T76" fmla="*/ 172 w 189"/>
                  <a:gd name="T77" fmla="*/ 2186 h 2189"/>
                  <a:gd name="T78" fmla="*/ 167 w 189"/>
                  <a:gd name="T79" fmla="*/ 2189 h 2189"/>
                  <a:gd name="T80" fmla="*/ 160 w 189"/>
                  <a:gd name="T81" fmla="*/ 2189 h 2189"/>
                  <a:gd name="T82" fmla="*/ 160 w 189"/>
                  <a:gd name="T83" fmla="*/ 2189 h 2189"/>
                  <a:gd name="T84" fmla="*/ 58 w 189"/>
                  <a:gd name="T85" fmla="*/ 2131 h 2189"/>
                  <a:gd name="T86" fmla="*/ 131 w 189"/>
                  <a:gd name="T87" fmla="*/ 2131 h 2189"/>
                  <a:gd name="T88" fmla="*/ 131 w 189"/>
                  <a:gd name="T89" fmla="*/ 58 h 2189"/>
                  <a:gd name="T90" fmla="*/ 58 w 189"/>
                  <a:gd name="T91" fmla="*/ 58 h 2189"/>
                  <a:gd name="T92" fmla="*/ 58 w 189"/>
                  <a:gd name="T93" fmla="*/ 2131 h 2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9" h="2189">
                    <a:moveTo>
                      <a:pt x="160" y="2189"/>
                    </a:moveTo>
                    <a:lnTo>
                      <a:pt x="29" y="2189"/>
                    </a:lnTo>
                    <a:lnTo>
                      <a:pt x="29" y="2189"/>
                    </a:lnTo>
                    <a:lnTo>
                      <a:pt x="23" y="2189"/>
                    </a:lnTo>
                    <a:lnTo>
                      <a:pt x="17" y="2186"/>
                    </a:lnTo>
                    <a:lnTo>
                      <a:pt x="13" y="2184"/>
                    </a:lnTo>
                    <a:lnTo>
                      <a:pt x="8" y="2181"/>
                    </a:lnTo>
                    <a:lnTo>
                      <a:pt x="6" y="2176"/>
                    </a:lnTo>
                    <a:lnTo>
                      <a:pt x="3" y="2172"/>
                    </a:lnTo>
                    <a:lnTo>
                      <a:pt x="0" y="2165"/>
                    </a:lnTo>
                    <a:lnTo>
                      <a:pt x="0" y="216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7" y="1"/>
                    </a:lnTo>
                    <a:lnTo>
                      <a:pt x="172" y="3"/>
                    </a:lnTo>
                    <a:lnTo>
                      <a:pt x="177" y="5"/>
                    </a:lnTo>
                    <a:lnTo>
                      <a:pt x="181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89" y="24"/>
                    </a:lnTo>
                    <a:lnTo>
                      <a:pt x="189" y="29"/>
                    </a:lnTo>
                    <a:lnTo>
                      <a:pt x="189" y="2160"/>
                    </a:lnTo>
                    <a:lnTo>
                      <a:pt x="189" y="2160"/>
                    </a:lnTo>
                    <a:lnTo>
                      <a:pt x="189" y="2165"/>
                    </a:lnTo>
                    <a:lnTo>
                      <a:pt x="188" y="2172"/>
                    </a:lnTo>
                    <a:lnTo>
                      <a:pt x="185" y="2176"/>
                    </a:lnTo>
                    <a:lnTo>
                      <a:pt x="181" y="2181"/>
                    </a:lnTo>
                    <a:lnTo>
                      <a:pt x="177" y="2184"/>
                    </a:lnTo>
                    <a:lnTo>
                      <a:pt x="172" y="2186"/>
                    </a:lnTo>
                    <a:lnTo>
                      <a:pt x="167" y="2189"/>
                    </a:lnTo>
                    <a:lnTo>
                      <a:pt x="160" y="2189"/>
                    </a:lnTo>
                    <a:lnTo>
                      <a:pt x="160" y="2189"/>
                    </a:lnTo>
                    <a:close/>
                    <a:moveTo>
                      <a:pt x="58" y="2131"/>
                    </a:moveTo>
                    <a:lnTo>
                      <a:pt x="131" y="2131"/>
                    </a:lnTo>
                    <a:lnTo>
                      <a:pt x="131" y="58"/>
                    </a:lnTo>
                    <a:lnTo>
                      <a:pt x="58" y="58"/>
                    </a:lnTo>
                    <a:lnTo>
                      <a:pt x="58" y="2131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197">
                <a:extLst>
                  <a:ext uri="{FF2B5EF4-FFF2-40B4-BE49-F238E27FC236}">
                    <a16:creationId xmlns:a16="http://schemas.microsoft.com/office/drawing/2014/main" id="{98E2859F-EE8D-4B0F-81D4-8282667AA3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15" y="1174"/>
                <a:ext cx="44" cy="741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98">
                <a:extLst>
                  <a:ext uri="{FF2B5EF4-FFF2-40B4-BE49-F238E27FC236}">
                    <a16:creationId xmlns:a16="http://schemas.microsoft.com/office/drawing/2014/main" id="{368C29D9-DB26-4119-AE09-1E552955DF7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06" y="1164"/>
                <a:ext cx="63" cy="760"/>
              </a:xfrm>
              <a:custGeom>
                <a:avLst/>
                <a:gdLst>
                  <a:gd name="T0" fmla="*/ 161 w 190"/>
                  <a:gd name="T1" fmla="*/ 2281 h 2281"/>
                  <a:gd name="T2" fmla="*/ 29 w 190"/>
                  <a:gd name="T3" fmla="*/ 2281 h 2281"/>
                  <a:gd name="T4" fmla="*/ 29 w 190"/>
                  <a:gd name="T5" fmla="*/ 2281 h 2281"/>
                  <a:gd name="T6" fmla="*/ 24 w 190"/>
                  <a:gd name="T7" fmla="*/ 2281 h 2281"/>
                  <a:gd name="T8" fmla="*/ 19 w 190"/>
                  <a:gd name="T9" fmla="*/ 2278 h 2281"/>
                  <a:gd name="T10" fmla="*/ 13 w 190"/>
                  <a:gd name="T11" fmla="*/ 2276 h 2281"/>
                  <a:gd name="T12" fmla="*/ 9 w 190"/>
                  <a:gd name="T13" fmla="*/ 2273 h 2281"/>
                  <a:gd name="T14" fmla="*/ 5 w 190"/>
                  <a:gd name="T15" fmla="*/ 2268 h 2281"/>
                  <a:gd name="T16" fmla="*/ 3 w 190"/>
                  <a:gd name="T17" fmla="*/ 2264 h 2281"/>
                  <a:gd name="T18" fmla="*/ 1 w 190"/>
                  <a:gd name="T19" fmla="*/ 2257 h 2281"/>
                  <a:gd name="T20" fmla="*/ 0 w 190"/>
                  <a:gd name="T21" fmla="*/ 2252 h 2281"/>
                  <a:gd name="T22" fmla="*/ 0 w 190"/>
                  <a:gd name="T23" fmla="*/ 29 h 2281"/>
                  <a:gd name="T24" fmla="*/ 0 w 190"/>
                  <a:gd name="T25" fmla="*/ 29 h 2281"/>
                  <a:gd name="T26" fmla="*/ 1 w 190"/>
                  <a:gd name="T27" fmla="*/ 23 h 2281"/>
                  <a:gd name="T28" fmla="*/ 3 w 190"/>
                  <a:gd name="T29" fmla="*/ 18 h 2281"/>
                  <a:gd name="T30" fmla="*/ 5 w 190"/>
                  <a:gd name="T31" fmla="*/ 13 h 2281"/>
                  <a:gd name="T32" fmla="*/ 9 w 190"/>
                  <a:gd name="T33" fmla="*/ 9 h 2281"/>
                  <a:gd name="T34" fmla="*/ 13 w 190"/>
                  <a:gd name="T35" fmla="*/ 5 h 2281"/>
                  <a:gd name="T36" fmla="*/ 19 w 190"/>
                  <a:gd name="T37" fmla="*/ 2 h 2281"/>
                  <a:gd name="T38" fmla="*/ 24 w 190"/>
                  <a:gd name="T39" fmla="*/ 1 h 2281"/>
                  <a:gd name="T40" fmla="*/ 29 w 190"/>
                  <a:gd name="T41" fmla="*/ 0 h 2281"/>
                  <a:gd name="T42" fmla="*/ 161 w 190"/>
                  <a:gd name="T43" fmla="*/ 0 h 2281"/>
                  <a:gd name="T44" fmla="*/ 161 w 190"/>
                  <a:gd name="T45" fmla="*/ 0 h 2281"/>
                  <a:gd name="T46" fmla="*/ 167 w 190"/>
                  <a:gd name="T47" fmla="*/ 1 h 2281"/>
                  <a:gd name="T48" fmla="*/ 172 w 190"/>
                  <a:gd name="T49" fmla="*/ 2 h 2281"/>
                  <a:gd name="T50" fmla="*/ 177 w 190"/>
                  <a:gd name="T51" fmla="*/ 5 h 2281"/>
                  <a:gd name="T52" fmla="*/ 181 w 190"/>
                  <a:gd name="T53" fmla="*/ 9 h 2281"/>
                  <a:gd name="T54" fmla="*/ 185 w 190"/>
                  <a:gd name="T55" fmla="*/ 13 h 2281"/>
                  <a:gd name="T56" fmla="*/ 188 w 190"/>
                  <a:gd name="T57" fmla="*/ 18 h 2281"/>
                  <a:gd name="T58" fmla="*/ 189 w 190"/>
                  <a:gd name="T59" fmla="*/ 23 h 2281"/>
                  <a:gd name="T60" fmla="*/ 190 w 190"/>
                  <a:gd name="T61" fmla="*/ 29 h 2281"/>
                  <a:gd name="T62" fmla="*/ 190 w 190"/>
                  <a:gd name="T63" fmla="*/ 2252 h 2281"/>
                  <a:gd name="T64" fmla="*/ 190 w 190"/>
                  <a:gd name="T65" fmla="*/ 2252 h 2281"/>
                  <a:gd name="T66" fmla="*/ 189 w 190"/>
                  <a:gd name="T67" fmla="*/ 2257 h 2281"/>
                  <a:gd name="T68" fmla="*/ 188 w 190"/>
                  <a:gd name="T69" fmla="*/ 2264 h 2281"/>
                  <a:gd name="T70" fmla="*/ 185 w 190"/>
                  <a:gd name="T71" fmla="*/ 2268 h 2281"/>
                  <a:gd name="T72" fmla="*/ 181 w 190"/>
                  <a:gd name="T73" fmla="*/ 2273 h 2281"/>
                  <a:gd name="T74" fmla="*/ 177 w 190"/>
                  <a:gd name="T75" fmla="*/ 2276 h 2281"/>
                  <a:gd name="T76" fmla="*/ 172 w 190"/>
                  <a:gd name="T77" fmla="*/ 2278 h 2281"/>
                  <a:gd name="T78" fmla="*/ 167 w 190"/>
                  <a:gd name="T79" fmla="*/ 2281 h 2281"/>
                  <a:gd name="T80" fmla="*/ 161 w 190"/>
                  <a:gd name="T81" fmla="*/ 2281 h 2281"/>
                  <a:gd name="T82" fmla="*/ 161 w 190"/>
                  <a:gd name="T83" fmla="*/ 2281 h 2281"/>
                  <a:gd name="T84" fmla="*/ 58 w 190"/>
                  <a:gd name="T85" fmla="*/ 2223 h 2281"/>
                  <a:gd name="T86" fmla="*/ 132 w 190"/>
                  <a:gd name="T87" fmla="*/ 2223 h 2281"/>
                  <a:gd name="T88" fmla="*/ 132 w 190"/>
                  <a:gd name="T89" fmla="*/ 58 h 2281"/>
                  <a:gd name="T90" fmla="*/ 58 w 190"/>
                  <a:gd name="T91" fmla="*/ 58 h 2281"/>
                  <a:gd name="T92" fmla="*/ 58 w 190"/>
                  <a:gd name="T93" fmla="*/ 2223 h 2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0" h="2281">
                    <a:moveTo>
                      <a:pt x="161" y="2281"/>
                    </a:moveTo>
                    <a:lnTo>
                      <a:pt x="29" y="2281"/>
                    </a:lnTo>
                    <a:lnTo>
                      <a:pt x="29" y="2281"/>
                    </a:lnTo>
                    <a:lnTo>
                      <a:pt x="24" y="2281"/>
                    </a:lnTo>
                    <a:lnTo>
                      <a:pt x="19" y="2278"/>
                    </a:lnTo>
                    <a:lnTo>
                      <a:pt x="13" y="2276"/>
                    </a:lnTo>
                    <a:lnTo>
                      <a:pt x="9" y="2273"/>
                    </a:lnTo>
                    <a:lnTo>
                      <a:pt x="5" y="2268"/>
                    </a:lnTo>
                    <a:lnTo>
                      <a:pt x="3" y="2264"/>
                    </a:lnTo>
                    <a:lnTo>
                      <a:pt x="1" y="2257"/>
                    </a:lnTo>
                    <a:lnTo>
                      <a:pt x="0" y="225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7" y="1"/>
                    </a:lnTo>
                    <a:lnTo>
                      <a:pt x="172" y="2"/>
                    </a:lnTo>
                    <a:lnTo>
                      <a:pt x="177" y="5"/>
                    </a:lnTo>
                    <a:lnTo>
                      <a:pt x="181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89" y="23"/>
                    </a:lnTo>
                    <a:lnTo>
                      <a:pt x="190" y="29"/>
                    </a:lnTo>
                    <a:lnTo>
                      <a:pt x="190" y="2252"/>
                    </a:lnTo>
                    <a:lnTo>
                      <a:pt x="190" y="2252"/>
                    </a:lnTo>
                    <a:lnTo>
                      <a:pt x="189" y="2257"/>
                    </a:lnTo>
                    <a:lnTo>
                      <a:pt x="188" y="2264"/>
                    </a:lnTo>
                    <a:lnTo>
                      <a:pt x="185" y="2268"/>
                    </a:lnTo>
                    <a:lnTo>
                      <a:pt x="181" y="2273"/>
                    </a:lnTo>
                    <a:lnTo>
                      <a:pt x="177" y="2276"/>
                    </a:lnTo>
                    <a:lnTo>
                      <a:pt x="172" y="2278"/>
                    </a:lnTo>
                    <a:lnTo>
                      <a:pt x="167" y="2281"/>
                    </a:lnTo>
                    <a:lnTo>
                      <a:pt x="161" y="2281"/>
                    </a:lnTo>
                    <a:lnTo>
                      <a:pt x="161" y="2281"/>
                    </a:lnTo>
                    <a:close/>
                    <a:moveTo>
                      <a:pt x="58" y="2223"/>
                    </a:moveTo>
                    <a:lnTo>
                      <a:pt x="132" y="2223"/>
                    </a:lnTo>
                    <a:lnTo>
                      <a:pt x="132" y="58"/>
                    </a:lnTo>
                    <a:lnTo>
                      <a:pt x="58" y="58"/>
                    </a:lnTo>
                    <a:lnTo>
                      <a:pt x="58" y="2223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199">
                <a:extLst>
                  <a:ext uri="{FF2B5EF4-FFF2-40B4-BE49-F238E27FC236}">
                    <a16:creationId xmlns:a16="http://schemas.microsoft.com/office/drawing/2014/main" id="{6975C6BE-5442-47A7-895C-A29C2FB87A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17" y="1192"/>
                <a:ext cx="77" cy="47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200">
                <a:extLst>
                  <a:ext uri="{FF2B5EF4-FFF2-40B4-BE49-F238E27FC236}">
                    <a16:creationId xmlns:a16="http://schemas.microsoft.com/office/drawing/2014/main" id="{58F0D5D4-5D45-4D47-9362-8745D721C58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308" y="1183"/>
                <a:ext cx="96" cy="65"/>
              </a:xfrm>
              <a:custGeom>
                <a:avLst/>
                <a:gdLst>
                  <a:gd name="T0" fmla="*/ 260 w 289"/>
                  <a:gd name="T1" fmla="*/ 197 h 197"/>
                  <a:gd name="T2" fmla="*/ 29 w 289"/>
                  <a:gd name="T3" fmla="*/ 197 h 197"/>
                  <a:gd name="T4" fmla="*/ 29 w 289"/>
                  <a:gd name="T5" fmla="*/ 197 h 197"/>
                  <a:gd name="T6" fmla="*/ 24 w 289"/>
                  <a:gd name="T7" fmla="*/ 196 h 197"/>
                  <a:gd name="T8" fmla="*/ 19 w 289"/>
                  <a:gd name="T9" fmla="*/ 194 h 197"/>
                  <a:gd name="T10" fmla="*/ 13 w 289"/>
                  <a:gd name="T11" fmla="*/ 192 h 197"/>
                  <a:gd name="T12" fmla="*/ 9 w 289"/>
                  <a:gd name="T13" fmla="*/ 188 h 197"/>
                  <a:gd name="T14" fmla="*/ 5 w 289"/>
                  <a:gd name="T15" fmla="*/ 184 h 197"/>
                  <a:gd name="T16" fmla="*/ 3 w 289"/>
                  <a:gd name="T17" fmla="*/ 178 h 197"/>
                  <a:gd name="T18" fmla="*/ 1 w 289"/>
                  <a:gd name="T19" fmla="*/ 173 h 197"/>
                  <a:gd name="T20" fmla="*/ 0 w 289"/>
                  <a:gd name="T21" fmla="*/ 168 h 197"/>
                  <a:gd name="T22" fmla="*/ 0 w 289"/>
                  <a:gd name="T23" fmla="*/ 29 h 197"/>
                  <a:gd name="T24" fmla="*/ 0 w 289"/>
                  <a:gd name="T25" fmla="*/ 29 h 197"/>
                  <a:gd name="T26" fmla="*/ 1 w 289"/>
                  <a:gd name="T27" fmla="*/ 24 h 197"/>
                  <a:gd name="T28" fmla="*/ 3 w 289"/>
                  <a:gd name="T29" fmla="*/ 19 h 197"/>
                  <a:gd name="T30" fmla="*/ 5 w 289"/>
                  <a:gd name="T31" fmla="*/ 13 h 197"/>
                  <a:gd name="T32" fmla="*/ 9 w 289"/>
                  <a:gd name="T33" fmla="*/ 10 h 197"/>
                  <a:gd name="T34" fmla="*/ 13 w 289"/>
                  <a:gd name="T35" fmla="*/ 6 h 197"/>
                  <a:gd name="T36" fmla="*/ 19 w 289"/>
                  <a:gd name="T37" fmla="*/ 3 h 197"/>
                  <a:gd name="T38" fmla="*/ 24 w 289"/>
                  <a:gd name="T39" fmla="*/ 2 h 197"/>
                  <a:gd name="T40" fmla="*/ 29 w 289"/>
                  <a:gd name="T41" fmla="*/ 0 h 197"/>
                  <a:gd name="T42" fmla="*/ 260 w 289"/>
                  <a:gd name="T43" fmla="*/ 0 h 197"/>
                  <a:gd name="T44" fmla="*/ 260 w 289"/>
                  <a:gd name="T45" fmla="*/ 0 h 197"/>
                  <a:gd name="T46" fmla="*/ 266 w 289"/>
                  <a:gd name="T47" fmla="*/ 2 h 197"/>
                  <a:gd name="T48" fmla="*/ 271 w 289"/>
                  <a:gd name="T49" fmla="*/ 3 h 197"/>
                  <a:gd name="T50" fmla="*/ 276 w 289"/>
                  <a:gd name="T51" fmla="*/ 6 h 197"/>
                  <a:gd name="T52" fmla="*/ 280 w 289"/>
                  <a:gd name="T53" fmla="*/ 10 h 197"/>
                  <a:gd name="T54" fmla="*/ 284 w 289"/>
                  <a:gd name="T55" fmla="*/ 13 h 197"/>
                  <a:gd name="T56" fmla="*/ 287 w 289"/>
                  <a:gd name="T57" fmla="*/ 19 h 197"/>
                  <a:gd name="T58" fmla="*/ 288 w 289"/>
                  <a:gd name="T59" fmla="*/ 24 h 197"/>
                  <a:gd name="T60" fmla="*/ 289 w 289"/>
                  <a:gd name="T61" fmla="*/ 29 h 197"/>
                  <a:gd name="T62" fmla="*/ 289 w 289"/>
                  <a:gd name="T63" fmla="*/ 168 h 197"/>
                  <a:gd name="T64" fmla="*/ 289 w 289"/>
                  <a:gd name="T65" fmla="*/ 168 h 197"/>
                  <a:gd name="T66" fmla="*/ 288 w 289"/>
                  <a:gd name="T67" fmla="*/ 173 h 197"/>
                  <a:gd name="T68" fmla="*/ 287 w 289"/>
                  <a:gd name="T69" fmla="*/ 178 h 197"/>
                  <a:gd name="T70" fmla="*/ 284 w 289"/>
                  <a:gd name="T71" fmla="*/ 184 h 197"/>
                  <a:gd name="T72" fmla="*/ 280 w 289"/>
                  <a:gd name="T73" fmla="*/ 188 h 197"/>
                  <a:gd name="T74" fmla="*/ 276 w 289"/>
                  <a:gd name="T75" fmla="*/ 192 h 197"/>
                  <a:gd name="T76" fmla="*/ 271 w 289"/>
                  <a:gd name="T77" fmla="*/ 194 h 197"/>
                  <a:gd name="T78" fmla="*/ 266 w 289"/>
                  <a:gd name="T79" fmla="*/ 196 h 197"/>
                  <a:gd name="T80" fmla="*/ 260 w 289"/>
                  <a:gd name="T81" fmla="*/ 197 h 197"/>
                  <a:gd name="T82" fmla="*/ 260 w 289"/>
                  <a:gd name="T83" fmla="*/ 197 h 197"/>
                  <a:gd name="T84" fmla="*/ 58 w 289"/>
                  <a:gd name="T85" fmla="*/ 139 h 197"/>
                  <a:gd name="T86" fmla="*/ 231 w 289"/>
                  <a:gd name="T87" fmla="*/ 139 h 197"/>
                  <a:gd name="T88" fmla="*/ 231 w 289"/>
                  <a:gd name="T89" fmla="*/ 58 h 197"/>
                  <a:gd name="T90" fmla="*/ 58 w 289"/>
                  <a:gd name="T91" fmla="*/ 58 h 197"/>
                  <a:gd name="T92" fmla="*/ 58 w 289"/>
                  <a:gd name="T93" fmla="*/ 13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9" h="197">
                    <a:moveTo>
                      <a:pt x="260" y="197"/>
                    </a:moveTo>
                    <a:lnTo>
                      <a:pt x="29" y="197"/>
                    </a:lnTo>
                    <a:lnTo>
                      <a:pt x="29" y="197"/>
                    </a:lnTo>
                    <a:lnTo>
                      <a:pt x="24" y="196"/>
                    </a:lnTo>
                    <a:lnTo>
                      <a:pt x="19" y="194"/>
                    </a:lnTo>
                    <a:lnTo>
                      <a:pt x="13" y="192"/>
                    </a:lnTo>
                    <a:lnTo>
                      <a:pt x="9" y="188"/>
                    </a:lnTo>
                    <a:lnTo>
                      <a:pt x="5" y="184"/>
                    </a:lnTo>
                    <a:lnTo>
                      <a:pt x="3" y="178"/>
                    </a:lnTo>
                    <a:lnTo>
                      <a:pt x="1" y="173"/>
                    </a:lnTo>
                    <a:lnTo>
                      <a:pt x="0" y="16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66" y="2"/>
                    </a:lnTo>
                    <a:lnTo>
                      <a:pt x="271" y="3"/>
                    </a:lnTo>
                    <a:lnTo>
                      <a:pt x="276" y="6"/>
                    </a:lnTo>
                    <a:lnTo>
                      <a:pt x="280" y="10"/>
                    </a:lnTo>
                    <a:lnTo>
                      <a:pt x="284" y="13"/>
                    </a:lnTo>
                    <a:lnTo>
                      <a:pt x="287" y="19"/>
                    </a:lnTo>
                    <a:lnTo>
                      <a:pt x="288" y="24"/>
                    </a:lnTo>
                    <a:lnTo>
                      <a:pt x="289" y="29"/>
                    </a:lnTo>
                    <a:lnTo>
                      <a:pt x="289" y="168"/>
                    </a:lnTo>
                    <a:lnTo>
                      <a:pt x="289" y="168"/>
                    </a:lnTo>
                    <a:lnTo>
                      <a:pt x="288" y="173"/>
                    </a:lnTo>
                    <a:lnTo>
                      <a:pt x="287" y="178"/>
                    </a:lnTo>
                    <a:lnTo>
                      <a:pt x="284" y="184"/>
                    </a:lnTo>
                    <a:lnTo>
                      <a:pt x="280" y="188"/>
                    </a:lnTo>
                    <a:lnTo>
                      <a:pt x="276" y="192"/>
                    </a:lnTo>
                    <a:lnTo>
                      <a:pt x="271" y="194"/>
                    </a:lnTo>
                    <a:lnTo>
                      <a:pt x="266" y="196"/>
                    </a:lnTo>
                    <a:lnTo>
                      <a:pt x="260" y="197"/>
                    </a:lnTo>
                    <a:lnTo>
                      <a:pt x="260" y="197"/>
                    </a:lnTo>
                    <a:close/>
                    <a:moveTo>
                      <a:pt x="58" y="139"/>
                    </a:moveTo>
                    <a:lnTo>
                      <a:pt x="231" y="139"/>
                    </a:lnTo>
                    <a:lnTo>
                      <a:pt x="231" y="58"/>
                    </a:lnTo>
                    <a:lnTo>
                      <a:pt x="58" y="58"/>
                    </a:lnTo>
                    <a:lnTo>
                      <a:pt x="58" y="13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201">
                <a:extLst>
                  <a:ext uri="{FF2B5EF4-FFF2-40B4-BE49-F238E27FC236}">
                    <a16:creationId xmlns:a16="http://schemas.microsoft.com/office/drawing/2014/main" id="{011D3344-5738-40F2-8698-3507FA2097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91" y="1239"/>
                <a:ext cx="132" cy="50"/>
              </a:xfrm>
              <a:custGeom>
                <a:avLst/>
                <a:gdLst>
                  <a:gd name="T0" fmla="*/ 396 w 396"/>
                  <a:gd name="T1" fmla="*/ 0 h 152"/>
                  <a:gd name="T2" fmla="*/ 0 w 396"/>
                  <a:gd name="T3" fmla="*/ 0 h 152"/>
                  <a:gd name="T4" fmla="*/ 32 w 396"/>
                  <a:gd name="T5" fmla="*/ 152 h 152"/>
                  <a:gd name="T6" fmla="*/ 357 w 396"/>
                  <a:gd name="T7" fmla="*/ 152 h 152"/>
                  <a:gd name="T8" fmla="*/ 396 w 396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152">
                    <a:moveTo>
                      <a:pt x="396" y="0"/>
                    </a:moveTo>
                    <a:lnTo>
                      <a:pt x="0" y="0"/>
                    </a:lnTo>
                    <a:lnTo>
                      <a:pt x="32" y="152"/>
                    </a:lnTo>
                    <a:lnTo>
                      <a:pt x="357" y="152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202">
                <a:extLst>
                  <a:ext uri="{FF2B5EF4-FFF2-40B4-BE49-F238E27FC236}">
                    <a16:creationId xmlns:a16="http://schemas.microsoft.com/office/drawing/2014/main" id="{E759453F-0F69-48BB-A3E2-49C74596A7D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281" y="1229"/>
                <a:ext cx="152" cy="70"/>
              </a:xfrm>
              <a:custGeom>
                <a:avLst/>
                <a:gdLst>
                  <a:gd name="T0" fmla="*/ 386 w 454"/>
                  <a:gd name="T1" fmla="*/ 210 h 210"/>
                  <a:gd name="T2" fmla="*/ 61 w 454"/>
                  <a:gd name="T3" fmla="*/ 210 h 210"/>
                  <a:gd name="T4" fmla="*/ 61 w 454"/>
                  <a:gd name="T5" fmla="*/ 210 h 210"/>
                  <a:gd name="T6" fmla="*/ 55 w 454"/>
                  <a:gd name="T7" fmla="*/ 210 h 210"/>
                  <a:gd name="T8" fmla="*/ 50 w 454"/>
                  <a:gd name="T9" fmla="*/ 208 h 210"/>
                  <a:gd name="T10" fmla="*/ 46 w 454"/>
                  <a:gd name="T11" fmla="*/ 206 h 210"/>
                  <a:gd name="T12" fmla="*/ 42 w 454"/>
                  <a:gd name="T13" fmla="*/ 203 h 210"/>
                  <a:gd name="T14" fmla="*/ 38 w 454"/>
                  <a:gd name="T15" fmla="*/ 200 h 210"/>
                  <a:gd name="T16" fmla="*/ 36 w 454"/>
                  <a:gd name="T17" fmla="*/ 196 h 210"/>
                  <a:gd name="T18" fmla="*/ 33 w 454"/>
                  <a:gd name="T19" fmla="*/ 191 h 210"/>
                  <a:gd name="T20" fmla="*/ 32 w 454"/>
                  <a:gd name="T21" fmla="*/ 187 h 210"/>
                  <a:gd name="T22" fmla="*/ 0 w 454"/>
                  <a:gd name="T23" fmla="*/ 34 h 210"/>
                  <a:gd name="T24" fmla="*/ 0 w 454"/>
                  <a:gd name="T25" fmla="*/ 34 h 210"/>
                  <a:gd name="T26" fmla="*/ 0 w 454"/>
                  <a:gd name="T27" fmla="*/ 28 h 210"/>
                  <a:gd name="T28" fmla="*/ 0 w 454"/>
                  <a:gd name="T29" fmla="*/ 21 h 210"/>
                  <a:gd name="T30" fmla="*/ 3 w 454"/>
                  <a:gd name="T31" fmla="*/ 16 h 210"/>
                  <a:gd name="T32" fmla="*/ 5 w 454"/>
                  <a:gd name="T33" fmla="*/ 10 h 210"/>
                  <a:gd name="T34" fmla="*/ 5 w 454"/>
                  <a:gd name="T35" fmla="*/ 10 h 210"/>
                  <a:gd name="T36" fmla="*/ 10 w 454"/>
                  <a:gd name="T37" fmla="*/ 5 h 210"/>
                  <a:gd name="T38" fmla="*/ 16 w 454"/>
                  <a:gd name="T39" fmla="*/ 2 h 210"/>
                  <a:gd name="T40" fmla="*/ 22 w 454"/>
                  <a:gd name="T41" fmla="*/ 0 h 210"/>
                  <a:gd name="T42" fmla="*/ 29 w 454"/>
                  <a:gd name="T43" fmla="*/ 0 h 210"/>
                  <a:gd name="T44" fmla="*/ 425 w 454"/>
                  <a:gd name="T45" fmla="*/ 0 h 210"/>
                  <a:gd name="T46" fmla="*/ 425 w 454"/>
                  <a:gd name="T47" fmla="*/ 0 h 210"/>
                  <a:gd name="T48" fmla="*/ 432 w 454"/>
                  <a:gd name="T49" fmla="*/ 0 h 210"/>
                  <a:gd name="T50" fmla="*/ 437 w 454"/>
                  <a:gd name="T51" fmla="*/ 2 h 210"/>
                  <a:gd name="T52" fmla="*/ 444 w 454"/>
                  <a:gd name="T53" fmla="*/ 5 h 210"/>
                  <a:gd name="T54" fmla="*/ 448 w 454"/>
                  <a:gd name="T55" fmla="*/ 10 h 210"/>
                  <a:gd name="T56" fmla="*/ 448 w 454"/>
                  <a:gd name="T57" fmla="*/ 10 h 210"/>
                  <a:gd name="T58" fmla="*/ 452 w 454"/>
                  <a:gd name="T59" fmla="*/ 16 h 210"/>
                  <a:gd name="T60" fmla="*/ 453 w 454"/>
                  <a:gd name="T61" fmla="*/ 22 h 210"/>
                  <a:gd name="T62" fmla="*/ 454 w 454"/>
                  <a:gd name="T63" fmla="*/ 29 h 210"/>
                  <a:gd name="T64" fmla="*/ 453 w 454"/>
                  <a:gd name="T65" fmla="*/ 35 h 210"/>
                  <a:gd name="T66" fmla="*/ 413 w 454"/>
                  <a:gd name="T67" fmla="*/ 189 h 210"/>
                  <a:gd name="T68" fmla="*/ 413 w 454"/>
                  <a:gd name="T69" fmla="*/ 189 h 210"/>
                  <a:gd name="T70" fmla="*/ 412 w 454"/>
                  <a:gd name="T71" fmla="*/ 192 h 210"/>
                  <a:gd name="T72" fmla="*/ 409 w 454"/>
                  <a:gd name="T73" fmla="*/ 196 h 210"/>
                  <a:gd name="T74" fmla="*/ 403 w 454"/>
                  <a:gd name="T75" fmla="*/ 204 h 210"/>
                  <a:gd name="T76" fmla="*/ 395 w 454"/>
                  <a:gd name="T77" fmla="*/ 208 h 210"/>
                  <a:gd name="T78" fmla="*/ 389 w 454"/>
                  <a:gd name="T79" fmla="*/ 210 h 210"/>
                  <a:gd name="T80" fmla="*/ 386 w 454"/>
                  <a:gd name="T81" fmla="*/ 210 h 210"/>
                  <a:gd name="T82" fmla="*/ 386 w 454"/>
                  <a:gd name="T83" fmla="*/ 210 h 210"/>
                  <a:gd name="T84" fmla="*/ 84 w 454"/>
                  <a:gd name="T85" fmla="*/ 152 h 210"/>
                  <a:gd name="T86" fmla="*/ 363 w 454"/>
                  <a:gd name="T87" fmla="*/ 152 h 210"/>
                  <a:gd name="T88" fmla="*/ 387 w 454"/>
                  <a:gd name="T89" fmla="*/ 58 h 210"/>
                  <a:gd name="T90" fmla="*/ 65 w 454"/>
                  <a:gd name="T91" fmla="*/ 58 h 210"/>
                  <a:gd name="T92" fmla="*/ 84 w 454"/>
                  <a:gd name="T93" fmla="*/ 15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4" h="210">
                    <a:moveTo>
                      <a:pt x="386" y="210"/>
                    </a:moveTo>
                    <a:lnTo>
                      <a:pt x="61" y="210"/>
                    </a:lnTo>
                    <a:lnTo>
                      <a:pt x="61" y="210"/>
                    </a:lnTo>
                    <a:lnTo>
                      <a:pt x="55" y="210"/>
                    </a:lnTo>
                    <a:lnTo>
                      <a:pt x="50" y="208"/>
                    </a:lnTo>
                    <a:lnTo>
                      <a:pt x="46" y="206"/>
                    </a:lnTo>
                    <a:lnTo>
                      <a:pt x="42" y="203"/>
                    </a:lnTo>
                    <a:lnTo>
                      <a:pt x="38" y="200"/>
                    </a:lnTo>
                    <a:lnTo>
                      <a:pt x="36" y="196"/>
                    </a:lnTo>
                    <a:lnTo>
                      <a:pt x="33" y="191"/>
                    </a:lnTo>
                    <a:lnTo>
                      <a:pt x="32" y="187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3" y="16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10" y="5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32" y="0"/>
                    </a:lnTo>
                    <a:lnTo>
                      <a:pt x="437" y="2"/>
                    </a:lnTo>
                    <a:lnTo>
                      <a:pt x="444" y="5"/>
                    </a:lnTo>
                    <a:lnTo>
                      <a:pt x="448" y="10"/>
                    </a:lnTo>
                    <a:lnTo>
                      <a:pt x="448" y="10"/>
                    </a:lnTo>
                    <a:lnTo>
                      <a:pt x="452" y="16"/>
                    </a:lnTo>
                    <a:lnTo>
                      <a:pt x="453" y="22"/>
                    </a:lnTo>
                    <a:lnTo>
                      <a:pt x="454" y="29"/>
                    </a:lnTo>
                    <a:lnTo>
                      <a:pt x="453" y="35"/>
                    </a:lnTo>
                    <a:lnTo>
                      <a:pt x="413" y="189"/>
                    </a:lnTo>
                    <a:lnTo>
                      <a:pt x="413" y="189"/>
                    </a:lnTo>
                    <a:lnTo>
                      <a:pt x="412" y="192"/>
                    </a:lnTo>
                    <a:lnTo>
                      <a:pt x="409" y="196"/>
                    </a:lnTo>
                    <a:lnTo>
                      <a:pt x="403" y="204"/>
                    </a:lnTo>
                    <a:lnTo>
                      <a:pt x="395" y="208"/>
                    </a:lnTo>
                    <a:lnTo>
                      <a:pt x="389" y="210"/>
                    </a:lnTo>
                    <a:lnTo>
                      <a:pt x="386" y="210"/>
                    </a:lnTo>
                    <a:lnTo>
                      <a:pt x="386" y="210"/>
                    </a:lnTo>
                    <a:close/>
                    <a:moveTo>
                      <a:pt x="84" y="152"/>
                    </a:moveTo>
                    <a:lnTo>
                      <a:pt x="363" y="152"/>
                    </a:lnTo>
                    <a:lnTo>
                      <a:pt x="387" y="58"/>
                    </a:lnTo>
                    <a:lnTo>
                      <a:pt x="65" y="58"/>
                    </a:lnTo>
                    <a:lnTo>
                      <a:pt x="84" y="15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203">
                <a:extLst>
                  <a:ext uri="{FF2B5EF4-FFF2-40B4-BE49-F238E27FC236}">
                    <a16:creationId xmlns:a16="http://schemas.microsoft.com/office/drawing/2014/main" id="{A6D075D2-D3F0-4E27-9047-71CABB1E5B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65" y="1289"/>
                <a:ext cx="177" cy="155"/>
              </a:xfrm>
              <a:custGeom>
                <a:avLst/>
                <a:gdLst>
                  <a:gd name="T0" fmla="*/ 532 w 532"/>
                  <a:gd name="T1" fmla="*/ 0 h 464"/>
                  <a:gd name="T2" fmla="*/ 0 w 532"/>
                  <a:gd name="T3" fmla="*/ 0 h 464"/>
                  <a:gd name="T4" fmla="*/ 20 w 532"/>
                  <a:gd name="T5" fmla="*/ 464 h 464"/>
                  <a:gd name="T6" fmla="*/ 512 w 532"/>
                  <a:gd name="T7" fmla="*/ 464 h 464"/>
                  <a:gd name="T8" fmla="*/ 532 w 532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2" h="464">
                    <a:moveTo>
                      <a:pt x="532" y="0"/>
                    </a:moveTo>
                    <a:lnTo>
                      <a:pt x="0" y="0"/>
                    </a:lnTo>
                    <a:lnTo>
                      <a:pt x="20" y="464"/>
                    </a:lnTo>
                    <a:lnTo>
                      <a:pt x="512" y="464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204">
                <a:extLst>
                  <a:ext uri="{FF2B5EF4-FFF2-40B4-BE49-F238E27FC236}">
                    <a16:creationId xmlns:a16="http://schemas.microsoft.com/office/drawing/2014/main" id="{68EDF0B2-7043-4BA1-BD5B-CD80B3F8B3F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255" y="1280"/>
                <a:ext cx="197" cy="174"/>
              </a:xfrm>
              <a:custGeom>
                <a:avLst/>
                <a:gdLst>
                  <a:gd name="T0" fmla="*/ 541 w 590"/>
                  <a:gd name="T1" fmla="*/ 522 h 522"/>
                  <a:gd name="T2" fmla="*/ 49 w 590"/>
                  <a:gd name="T3" fmla="*/ 522 h 522"/>
                  <a:gd name="T4" fmla="*/ 49 w 590"/>
                  <a:gd name="T5" fmla="*/ 522 h 522"/>
                  <a:gd name="T6" fmla="*/ 43 w 590"/>
                  <a:gd name="T7" fmla="*/ 521 h 522"/>
                  <a:gd name="T8" fmla="*/ 38 w 590"/>
                  <a:gd name="T9" fmla="*/ 519 h 522"/>
                  <a:gd name="T10" fmla="*/ 33 w 590"/>
                  <a:gd name="T11" fmla="*/ 517 h 522"/>
                  <a:gd name="T12" fmla="*/ 29 w 590"/>
                  <a:gd name="T13" fmla="*/ 513 h 522"/>
                  <a:gd name="T14" fmla="*/ 25 w 590"/>
                  <a:gd name="T15" fmla="*/ 509 h 522"/>
                  <a:gd name="T16" fmla="*/ 22 w 590"/>
                  <a:gd name="T17" fmla="*/ 505 h 522"/>
                  <a:gd name="T18" fmla="*/ 21 w 590"/>
                  <a:gd name="T19" fmla="*/ 500 h 522"/>
                  <a:gd name="T20" fmla="*/ 19 w 590"/>
                  <a:gd name="T21" fmla="*/ 493 h 522"/>
                  <a:gd name="T22" fmla="*/ 0 w 590"/>
                  <a:gd name="T23" fmla="*/ 30 h 522"/>
                  <a:gd name="T24" fmla="*/ 0 w 590"/>
                  <a:gd name="T25" fmla="*/ 30 h 522"/>
                  <a:gd name="T26" fmla="*/ 1 w 590"/>
                  <a:gd name="T27" fmla="*/ 25 h 522"/>
                  <a:gd name="T28" fmla="*/ 2 w 590"/>
                  <a:gd name="T29" fmla="*/ 18 h 522"/>
                  <a:gd name="T30" fmla="*/ 5 w 590"/>
                  <a:gd name="T31" fmla="*/ 14 h 522"/>
                  <a:gd name="T32" fmla="*/ 8 w 590"/>
                  <a:gd name="T33" fmla="*/ 9 h 522"/>
                  <a:gd name="T34" fmla="*/ 8 w 590"/>
                  <a:gd name="T35" fmla="*/ 9 h 522"/>
                  <a:gd name="T36" fmla="*/ 13 w 590"/>
                  <a:gd name="T37" fmla="*/ 5 h 522"/>
                  <a:gd name="T38" fmla="*/ 18 w 590"/>
                  <a:gd name="T39" fmla="*/ 2 h 522"/>
                  <a:gd name="T40" fmla="*/ 23 w 590"/>
                  <a:gd name="T41" fmla="*/ 1 h 522"/>
                  <a:gd name="T42" fmla="*/ 29 w 590"/>
                  <a:gd name="T43" fmla="*/ 0 h 522"/>
                  <a:gd name="T44" fmla="*/ 561 w 590"/>
                  <a:gd name="T45" fmla="*/ 0 h 522"/>
                  <a:gd name="T46" fmla="*/ 561 w 590"/>
                  <a:gd name="T47" fmla="*/ 0 h 522"/>
                  <a:gd name="T48" fmla="*/ 566 w 590"/>
                  <a:gd name="T49" fmla="*/ 1 h 522"/>
                  <a:gd name="T50" fmla="*/ 573 w 590"/>
                  <a:gd name="T51" fmla="*/ 2 h 522"/>
                  <a:gd name="T52" fmla="*/ 577 w 590"/>
                  <a:gd name="T53" fmla="*/ 5 h 522"/>
                  <a:gd name="T54" fmla="*/ 582 w 590"/>
                  <a:gd name="T55" fmla="*/ 9 h 522"/>
                  <a:gd name="T56" fmla="*/ 582 w 590"/>
                  <a:gd name="T57" fmla="*/ 9 h 522"/>
                  <a:gd name="T58" fmla="*/ 586 w 590"/>
                  <a:gd name="T59" fmla="*/ 14 h 522"/>
                  <a:gd name="T60" fmla="*/ 589 w 590"/>
                  <a:gd name="T61" fmla="*/ 18 h 522"/>
                  <a:gd name="T62" fmla="*/ 590 w 590"/>
                  <a:gd name="T63" fmla="*/ 25 h 522"/>
                  <a:gd name="T64" fmla="*/ 590 w 590"/>
                  <a:gd name="T65" fmla="*/ 30 h 522"/>
                  <a:gd name="T66" fmla="*/ 570 w 590"/>
                  <a:gd name="T67" fmla="*/ 493 h 522"/>
                  <a:gd name="T68" fmla="*/ 570 w 590"/>
                  <a:gd name="T69" fmla="*/ 493 h 522"/>
                  <a:gd name="T70" fmla="*/ 569 w 590"/>
                  <a:gd name="T71" fmla="*/ 500 h 522"/>
                  <a:gd name="T72" fmla="*/ 568 w 590"/>
                  <a:gd name="T73" fmla="*/ 505 h 522"/>
                  <a:gd name="T74" fmla="*/ 565 w 590"/>
                  <a:gd name="T75" fmla="*/ 509 h 522"/>
                  <a:gd name="T76" fmla="*/ 561 w 590"/>
                  <a:gd name="T77" fmla="*/ 513 h 522"/>
                  <a:gd name="T78" fmla="*/ 557 w 590"/>
                  <a:gd name="T79" fmla="*/ 517 h 522"/>
                  <a:gd name="T80" fmla="*/ 552 w 590"/>
                  <a:gd name="T81" fmla="*/ 519 h 522"/>
                  <a:gd name="T82" fmla="*/ 546 w 590"/>
                  <a:gd name="T83" fmla="*/ 521 h 522"/>
                  <a:gd name="T84" fmla="*/ 541 w 590"/>
                  <a:gd name="T85" fmla="*/ 522 h 522"/>
                  <a:gd name="T86" fmla="*/ 541 w 590"/>
                  <a:gd name="T87" fmla="*/ 522 h 522"/>
                  <a:gd name="T88" fmla="*/ 76 w 590"/>
                  <a:gd name="T89" fmla="*/ 464 h 522"/>
                  <a:gd name="T90" fmla="*/ 513 w 590"/>
                  <a:gd name="T91" fmla="*/ 464 h 522"/>
                  <a:gd name="T92" fmla="*/ 531 w 590"/>
                  <a:gd name="T93" fmla="*/ 58 h 522"/>
                  <a:gd name="T94" fmla="*/ 59 w 590"/>
                  <a:gd name="T95" fmla="*/ 58 h 522"/>
                  <a:gd name="T96" fmla="*/ 76 w 590"/>
                  <a:gd name="T97" fmla="*/ 464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0" h="522">
                    <a:moveTo>
                      <a:pt x="541" y="522"/>
                    </a:moveTo>
                    <a:lnTo>
                      <a:pt x="49" y="522"/>
                    </a:lnTo>
                    <a:lnTo>
                      <a:pt x="49" y="522"/>
                    </a:lnTo>
                    <a:lnTo>
                      <a:pt x="43" y="521"/>
                    </a:lnTo>
                    <a:lnTo>
                      <a:pt x="38" y="519"/>
                    </a:lnTo>
                    <a:lnTo>
                      <a:pt x="33" y="517"/>
                    </a:lnTo>
                    <a:lnTo>
                      <a:pt x="29" y="513"/>
                    </a:lnTo>
                    <a:lnTo>
                      <a:pt x="25" y="509"/>
                    </a:lnTo>
                    <a:lnTo>
                      <a:pt x="22" y="505"/>
                    </a:lnTo>
                    <a:lnTo>
                      <a:pt x="21" y="500"/>
                    </a:lnTo>
                    <a:lnTo>
                      <a:pt x="19" y="493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25"/>
                    </a:lnTo>
                    <a:lnTo>
                      <a:pt x="2" y="18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561" y="0"/>
                    </a:lnTo>
                    <a:lnTo>
                      <a:pt x="561" y="0"/>
                    </a:lnTo>
                    <a:lnTo>
                      <a:pt x="566" y="1"/>
                    </a:lnTo>
                    <a:lnTo>
                      <a:pt x="573" y="2"/>
                    </a:lnTo>
                    <a:lnTo>
                      <a:pt x="577" y="5"/>
                    </a:lnTo>
                    <a:lnTo>
                      <a:pt x="582" y="9"/>
                    </a:lnTo>
                    <a:lnTo>
                      <a:pt x="582" y="9"/>
                    </a:lnTo>
                    <a:lnTo>
                      <a:pt x="586" y="14"/>
                    </a:lnTo>
                    <a:lnTo>
                      <a:pt x="589" y="18"/>
                    </a:lnTo>
                    <a:lnTo>
                      <a:pt x="590" y="25"/>
                    </a:lnTo>
                    <a:lnTo>
                      <a:pt x="590" y="30"/>
                    </a:lnTo>
                    <a:lnTo>
                      <a:pt x="570" y="493"/>
                    </a:lnTo>
                    <a:lnTo>
                      <a:pt x="570" y="493"/>
                    </a:lnTo>
                    <a:lnTo>
                      <a:pt x="569" y="500"/>
                    </a:lnTo>
                    <a:lnTo>
                      <a:pt x="568" y="505"/>
                    </a:lnTo>
                    <a:lnTo>
                      <a:pt x="565" y="509"/>
                    </a:lnTo>
                    <a:lnTo>
                      <a:pt x="561" y="513"/>
                    </a:lnTo>
                    <a:lnTo>
                      <a:pt x="557" y="517"/>
                    </a:lnTo>
                    <a:lnTo>
                      <a:pt x="552" y="519"/>
                    </a:lnTo>
                    <a:lnTo>
                      <a:pt x="546" y="521"/>
                    </a:lnTo>
                    <a:lnTo>
                      <a:pt x="541" y="522"/>
                    </a:lnTo>
                    <a:lnTo>
                      <a:pt x="541" y="522"/>
                    </a:lnTo>
                    <a:close/>
                    <a:moveTo>
                      <a:pt x="76" y="464"/>
                    </a:moveTo>
                    <a:lnTo>
                      <a:pt x="513" y="464"/>
                    </a:lnTo>
                    <a:lnTo>
                      <a:pt x="531" y="58"/>
                    </a:lnTo>
                    <a:lnTo>
                      <a:pt x="59" y="58"/>
                    </a:lnTo>
                    <a:lnTo>
                      <a:pt x="76" y="46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Freeform 206">
              <a:extLst>
                <a:ext uri="{FF2B5EF4-FFF2-40B4-BE49-F238E27FC236}">
                  <a16:creationId xmlns:a16="http://schemas.microsoft.com/office/drawing/2014/main" id="{2709DC41-116B-42FE-8ADE-479A003D5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8" y="1446"/>
              <a:ext cx="151" cy="47"/>
            </a:xfrm>
            <a:custGeom>
              <a:avLst/>
              <a:gdLst>
                <a:gd name="T0" fmla="*/ 455 w 455"/>
                <a:gd name="T1" fmla="*/ 0 h 142"/>
                <a:gd name="T2" fmla="*/ 0 w 455"/>
                <a:gd name="T3" fmla="*/ 0 h 142"/>
                <a:gd name="T4" fmla="*/ 40 w 455"/>
                <a:gd name="T5" fmla="*/ 142 h 142"/>
                <a:gd name="T6" fmla="*/ 415 w 455"/>
                <a:gd name="T7" fmla="*/ 142 h 142"/>
                <a:gd name="T8" fmla="*/ 455 w 455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142">
                  <a:moveTo>
                    <a:pt x="455" y="0"/>
                  </a:moveTo>
                  <a:lnTo>
                    <a:pt x="0" y="0"/>
                  </a:lnTo>
                  <a:lnTo>
                    <a:pt x="40" y="142"/>
                  </a:lnTo>
                  <a:lnTo>
                    <a:pt x="415" y="142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DB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7">
              <a:extLst>
                <a:ext uri="{FF2B5EF4-FFF2-40B4-BE49-F238E27FC236}">
                  <a16:creationId xmlns:a16="http://schemas.microsoft.com/office/drawing/2014/main" id="{71CA589B-9C94-4249-A2C9-AF8BBB4F62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68" y="1436"/>
              <a:ext cx="171" cy="67"/>
            </a:xfrm>
            <a:custGeom>
              <a:avLst/>
              <a:gdLst>
                <a:gd name="T0" fmla="*/ 444 w 513"/>
                <a:gd name="T1" fmla="*/ 200 h 200"/>
                <a:gd name="T2" fmla="*/ 69 w 513"/>
                <a:gd name="T3" fmla="*/ 200 h 200"/>
                <a:gd name="T4" fmla="*/ 69 w 513"/>
                <a:gd name="T5" fmla="*/ 200 h 200"/>
                <a:gd name="T6" fmla="*/ 64 w 513"/>
                <a:gd name="T7" fmla="*/ 200 h 200"/>
                <a:gd name="T8" fmla="*/ 58 w 513"/>
                <a:gd name="T9" fmla="*/ 198 h 200"/>
                <a:gd name="T10" fmla="*/ 50 w 513"/>
                <a:gd name="T11" fmla="*/ 193 h 200"/>
                <a:gd name="T12" fmla="*/ 44 w 513"/>
                <a:gd name="T13" fmla="*/ 186 h 200"/>
                <a:gd name="T14" fmla="*/ 43 w 513"/>
                <a:gd name="T15" fmla="*/ 182 h 200"/>
                <a:gd name="T16" fmla="*/ 40 w 513"/>
                <a:gd name="T17" fmla="*/ 178 h 200"/>
                <a:gd name="T18" fmla="*/ 0 w 513"/>
                <a:gd name="T19" fmla="*/ 37 h 200"/>
                <a:gd name="T20" fmla="*/ 0 w 513"/>
                <a:gd name="T21" fmla="*/ 37 h 200"/>
                <a:gd name="T22" fmla="*/ 0 w 513"/>
                <a:gd name="T23" fmla="*/ 31 h 200"/>
                <a:gd name="T24" fmla="*/ 0 w 513"/>
                <a:gd name="T25" fmla="*/ 24 h 200"/>
                <a:gd name="T26" fmla="*/ 3 w 513"/>
                <a:gd name="T27" fmla="*/ 18 h 200"/>
                <a:gd name="T28" fmla="*/ 6 w 513"/>
                <a:gd name="T29" fmla="*/ 12 h 200"/>
                <a:gd name="T30" fmla="*/ 6 w 513"/>
                <a:gd name="T31" fmla="*/ 12 h 200"/>
                <a:gd name="T32" fmla="*/ 11 w 513"/>
                <a:gd name="T33" fmla="*/ 7 h 200"/>
                <a:gd name="T34" fmla="*/ 16 w 513"/>
                <a:gd name="T35" fmla="*/ 3 h 200"/>
                <a:gd name="T36" fmla="*/ 23 w 513"/>
                <a:gd name="T37" fmla="*/ 0 h 200"/>
                <a:gd name="T38" fmla="*/ 29 w 513"/>
                <a:gd name="T39" fmla="*/ 0 h 200"/>
                <a:gd name="T40" fmla="*/ 484 w 513"/>
                <a:gd name="T41" fmla="*/ 0 h 200"/>
                <a:gd name="T42" fmla="*/ 484 w 513"/>
                <a:gd name="T43" fmla="*/ 0 h 200"/>
                <a:gd name="T44" fmla="*/ 490 w 513"/>
                <a:gd name="T45" fmla="*/ 0 h 200"/>
                <a:gd name="T46" fmla="*/ 495 w 513"/>
                <a:gd name="T47" fmla="*/ 3 h 200"/>
                <a:gd name="T48" fmla="*/ 502 w 513"/>
                <a:gd name="T49" fmla="*/ 7 h 200"/>
                <a:gd name="T50" fmla="*/ 506 w 513"/>
                <a:gd name="T51" fmla="*/ 12 h 200"/>
                <a:gd name="T52" fmla="*/ 506 w 513"/>
                <a:gd name="T53" fmla="*/ 12 h 200"/>
                <a:gd name="T54" fmla="*/ 510 w 513"/>
                <a:gd name="T55" fmla="*/ 18 h 200"/>
                <a:gd name="T56" fmla="*/ 511 w 513"/>
                <a:gd name="T57" fmla="*/ 24 h 200"/>
                <a:gd name="T58" fmla="*/ 513 w 513"/>
                <a:gd name="T59" fmla="*/ 31 h 200"/>
                <a:gd name="T60" fmla="*/ 511 w 513"/>
                <a:gd name="T61" fmla="*/ 37 h 200"/>
                <a:gd name="T62" fmla="*/ 472 w 513"/>
                <a:gd name="T63" fmla="*/ 178 h 200"/>
                <a:gd name="T64" fmla="*/ 472 w 513"/>
                <a:gd name="T65" fmla="*/ 178 h 200"/>
                <a:gd name="T66" fmla="*/ 470 w 513"/>
                <a:gd name="T67" fmla="*/ 182 h 200"/>
                <a:gd name="T68" fmla="*/ 468 w 513"/>
                <a:gd name="T69" fmla="*/ 186 h 200"/>
                <a:gd name="T70" fmla="*/ 461 w 513"/>
                <a:gd name="T71" fmla="*/ 193 h 200"/>
                <a:gd name="T72" fmla="*/ 453 w 513"/>
                <a:gd name="T73" fmla="*/ 198 h 200"/>
                <a:gd name="T74" fmla="*/ 448 w 513"/>
                <a:gd name="T75" fmla="*/ 200 h 200"/>
                <a:gd name="T76" fmla="*/ 444 w 513"/>
                <a:gd name="T77" fmla="*/ 200 h 200"/>
                <a:gd name="T78" fmla="*/ 444 w 513"/>
                <a:gd name="T79" fmla="*/ 200 h 200"/>
                <a:gd name="T80" fmla="*/ 90 w 513"/>
                <a:gd name="T81" fmla="*/ 142 h 200"/>
                <a:gd name="T82" fmla="*/ 422 w 513"/>
                <a:gd name="T83" fmla="*/ 142 h 200"/>
                <a:gd name="T84" fmla="*/ 445 w 513"/>
                <a:gd name="T85" fmla="*/ 58 h 200"/>
                <a:gd name="T86" fmla="*/ 68 w 513"/>
                <a:gd name="T87" fmla="*/ 58 h 200"/>
                <a:gd name="T88" fmla="*/ 90 w 513"/>
                <a:gd name="T89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3" h="200">
                  <a:moveTo>
                    <a:pt x="444" y="200"/>
                  </a:moveTo>
                  <a:lnTo>
                    <a:pt x="69" y="200"/>
                  </a:lnTo>
                  <a:lnTo>
                    <a:pt x="69" y="200"/>
                  </a:lnTo>
                  <a:lnTo>
                    <a:pt x="64" y="200"/>
                  </a:lnTo>
                  <a:lnTo>
                    <a:pt x="58" y="198"/>
                  </a:lnTo>
                  <a:lnTo>
                    <a:pt x="50" y="193"/>
                  </a:lnTo>
                  <a:lnTo>
                    <a:pt x="44" y="186"/>
                  </a:lnTo>
                  <a:lnTo>
                    <a:pt x="43" y="182"/>
                  </a:lnTo>
                  <a:lnTo>
                    <a:pt x="40" y="17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3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3"/>
                  </a:lnTo>
                  <a:lnTo>
                    <a:pt x="502" y="7"/>
                  </a:lnTo>
                  <a:lnTo>
                    <a:pt x="506" y="12"/>
                  </a:lnTo>
                  <a:lnTo>
                    <a:pt x="506" y="12"/>
                  </a:lnTo>
                  <a:lnTo>
                    <a:pt x="510" y="18"/>
                  </a:lnTo>
                  <a:lnTo>
                    <a:pt x="511" y="24"/>
                  </a:lnTo>
                  <a:lnTo>
                    <a:pt x="513" y="31"/>
                  </a:lnTo>
                  <a:lnTo>
                    <a:pt x="511" y="37"/>
                  </a:lnTo>
                  <a:lnTo>
                    <a:pt x="472" y="178"/>
                  </a:lnTo>
                  <a:lnTo>
                    <a:pt x="472" y="178"/>
                  </a:lnTo>
                  <a:lnTo>
                    <a:pt x="470" y="182"/>
                  </a:lnTo>
                  <a:lnTo>
                    <a:pt x="468" y="186"/>
                  </a:lnTo>
                  <a:lnTo>
                    <a:pt x="461" y="193"/>
                  </a:lnTo>
                  <a:lnTo>
                    <a:pt x="453" y="198"/>
                  </a:lnTo>
                  <a:lnTo>
                    <a:pt x="448" y="200"/>
                  </a:lnTo>
                  <a:lnTo>
                    <a:pt x="444" y="200"/>
                  </a:lnTo>
                  <a:lnTo>
                    <a:pt x="444" y="200"/>
                  </a:lnTo>
                  <a:close/>
                  <a:moveTo>
                    <a:pt x="90" y="142"/>
                  </a:moveTo>
                  <a:lnTo>
                    <a:pt x="422" y="142"/>
                  </a:lnTo>
                  <a:lnTo>
                    <a:pt x="445" y="58"/>
                  </a:lnTo>
                  <a:lnTo>
                    <a:pt x="68" y="58"/>
                  </a:lnTo>
                  <a:lnTo>
                    <a:pt x="90" y="14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08">
              <a:extLst>
                <a:ext uri="{FF2B5EF4-FFF2-40B4-BE49-F238E27FC236}">
                  <a16:creationId xmlns:a16="http://schemas.microsoft.com/office/drawing/2014/main" id="{741C91EC-3B3E-4DF9-9D99-BA8A8348B0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2" y="1494"/>
              <a:ext cx="100" cy="422"/>
            </a:xfrm>
            <a:prstGeom prst="rect">
              <a:avLst/>
            </a:prstGeom>
            <a:solidFill>
              <a:srgbClr val="DB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9">
              <a:extLst>
                <a:ext uri="{FF2B5EF4-FFF2-40B4-BE49-F238E27FC236}">
                  <a16:creationId xmlns:a16="http://schemas.microsoft.com/office/drawing/2014/main" id="{BC21E16F-AB78-4003-AC51-C528A42FE5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92" y="1484"/>
              <a:ext cx="120" cy="442"/>
            </a:xfrm>
            <a:custGeom>
              <a:avLst/>
              <a:gdLst>
                <a:gd name="T0" fmla="*/ 330 w 359"/>
                <a:gd name="T1" fmla="*/ 1325 h 1325"/>
                <a:gd name="T2" fmla="*/ 29 w 359"/>
                <a:gd name="T3" fmla="*/ 1325 h 1325"/>
                <a:gd name="T4" fmla="*/ 29 w 359"/>
                <a:gd name="T5" fmla="*/ 1325 h 1325"/>
                <a:gd name="T6" fmla="*/ 24 w 359"/>
                <a:gd name="T7" fmla="*/ 1324 h 1325"/>
                <a:gd name="T8" fmla="*/ 17 w 359"/>
                <a:gd name="T9" fmla="*/ 1322 h 1325"/>
                <a:gd name="T10" fmla="*/ 13 w 359"/>
                <a:gd name="T11" fmla="*/ 1320 h 1325"/>
                <a:gd name="T12" fmla="*/ 8 w 359"/>
                <a:gd name="T13" fmla="*/ 1316 h 1325"/>
                <a:gd name="T14" fmla="*/ 5 w 359"/>
                <a:gd name="T15" fmla="*/ 1312 h 1325"/>
                <a:gd name="T16" fmla="*/ 3 w 359"/>
                <a:gd name="T17" fmla="*/ 1307 h 1325"/>
                <a:gd name="T18" fmla="*/ 0 w 359"/>
                <a:gd name="T19" fmla="*/ 1301 h 1325"/>
                <a:gd name="T20" fmla="*/ 0 w 359"/>
                <a:gd name="T21" fmla="*/ 1296 h 1325"/>
                <a:gd name="T22" fmla="*/ 0 w 359"/>
                <a:gd name="T23" fmla="*/ 29 h 1325"/>
                <a:gd name="T24" fmla="*/ 0 w 359"/>
                <a:gd name="T25" fmla="*/ 29 h 1325"/>
                <a:gd name="T26" fmla="*/ 0 w 359"/>
                <a:gd name="T27" fmla="*/ 23 h 1325"/>
                <a:gd name="T28" fmla="*/ 3 w 359"/>
                <a:gd name="T29" fmla="*/ 17 h 1325"/>
                <a:gd name="T30" fmla="*/ 5 w 359"/>
                <a:gd name="T31" fmla="*/ 12 h 1325"/>
                <a:gd name="T32" fmla="*/ 8 w 359"/>
                <a:gd name="T33" fmla="*/ 8 h 1325"/>
                <a:gd name="T34" fmla="*/ 13 w 359"/>
                <a:gd name="T35" fmla="*/ 4 h 1325"/>
                <a:gd name="T36" fmla="*/ 17 w 359"/>
                <a:gd name="T37" fmla="*/ 2 h 1325"/>
                <a:gd name="T38" fmla="*/ 24 w 359"/>
                <a:gd name="T39" fmla="*/ 0 h 1325"/>
                <a:gd name="T40" fmla="*/ 29 w 359"/>
                <a:gd name="T41" fmla="*/ 0 h 1325"/>
                <a:gd name="T42" fmla="*/ 330 w 359"/>
                <a:gd name="T43" fmla="*/ 0 h 1325"/>
                <a:gd name="T44" fmla="*/ 330 w 359"/>
                <a:gd name="T45" fmla="*/ 0 h 1325"/>
                <a:gd name="T46" fmla="*/ 335 w 359"/>
                <a:gd name="T47" fmla="*/ 0 h 1325"/>
                <a:gd name="T48" fmla="*/ 341 w 359"/>
                <a:gd name="T49" fmla="*/ 2 h 1325"/>
                <a:gd name="T50" fmla="*/ 346 w 359"/>
                <a:gd name="T51" fmla="*/ 4 h 1325"/>
                <a:gd name="T52" fmla="*/ 350 w 359"/>
                <a:gd name="T53" fmla="*/ 8 h 1325"/>
                <a:gd name="T54" fmla="*/ 354 w 359"/>
                <a:gd name="T55" fmla="*/ 12 h 1325"/>
                <a:gd name="T56" fmla="*/ 356 w 359"/>
                <a:gd name="T57" fmla="*/ 17 h 1325"/>
                <a:gd name="T58" fmla="*/ 358 w 359"/>
                <a:gd name="T59" fmla="*/ 23 h 1325"/>
                <a:gd name="T60" fmla="*/ 359 w 359"/>
                <a:gd name="T61" fmla="*/ 29 h 1325"/>
                <a:gd name="T62" fmla="*/ 359 w 359"/>
                <a:gd name="T63" fmla="*/ 1296 h 1325"/>
                <a:gd name="T64" fmla="*/ 359 w 359"/>
                <a:gd name="T65" fmla="*/ 1296 h 1325"/>
                <a:gd name="T66" fmla="*/ 358 w 359"/>
                <a:gd name="T67" fmla="*/ 1301 h 1325"/>
                <a:gd name="T68" fmla="*/ 356 w 359"/>
                <a:gd name="T69" fmla="*/ 1307 h 1325"/>
                <a:gd name="T70" fmla="*/ 354 w 359"/>
                <a:gd name="T71" fmla="*/ 1312 h 1325"/>
                <a:gd name="T72" fmla="*/ 350 w 359"/>
                <a:gd name="T73" fmla="*/ 1316 h 1325"/>
                <a:gd name="T74" fmla="*/ 346 w 359"/>
                <a:gd name="T75" fmla="*/ 1320 h 1325"/>
                <a:gd name="T76" fmla="*/ 341 w 359"/>
                <a:gd name="T77" fmla="*/ 1322 h 1325"/>
                <a:gd name="T78" fmla="*/ 335 w 359"/>
                <a:gd name="T79" fmla="*/ 1324 h 1325"/>
                <a:gd name="T80" fmla="*/ 330 w 359"/>
                <a:gd name="T81" fmla="*/ 1325 h 1325"/>
                <a:gd name="T82" fmla="*/ 330 w 359"/>
                <a:gd name="T83" fmla="*/ 1325 h 1325"/>
                <a:gd name="T84" fmla="*/ 58 w 359"/>
                <a:gd name="T85" fmla="*/ 1267 h 1325"/>
                <a:gd name="T86" fmla="*/ 301 w 359"/>
                <a:gd name="T87" fmla="*/ 1267 h 1325"/>
                <a:gd name="T88" fmla="*/ 301 w 359"/>
                <a:gd name="T89" fmla="*/ 58 h 1325"/>
                <a:gd name="T90" fmla="*/ 58 w 359"/>
                <a:gd name="T91" fmla="*/ 58 h 1325"/>
                <a:gd name="T92" fmla="*/ 58 w 359"/>
                <a:gd name="T93" fmla="*/ 1267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9" h="1325">
                  <a:moveTo>
                    <a:pt x="330" y="1325"/>
                  </a:moveTo>
                  <a:lnTo>
                    <a:pt x="29" y="1325"/>
                  </a:lnTo>
                  <a:lnTo>
                    <a:pt x="29" y="1325"/>
                  </a:lnTo>
                  <a:lnTo>
                    <a:pt x="24" y="1324"/>
                  </a:lnTo>
                  <a:lnTo>
                    <a:pt x="17" y="1322"/>
                  </a:lnTo>
                  <a:lnTo>
                    <a:pt x="13" y="1320"/>
                  </a:lnTo>
                  <a:lnTo>
                    <a:pt x="8" y="1316"/>
                  </a:lnTo>
                  <a:lnTo>
                    <a:pt x="5" y="1312"/>
                  </a:lnTo>
                  <a:lnTo>
                    <a:pt x="3" y="1307"/>
                  </a:lnTo>
                  <a:lnTo>
                    <a:pt x="0" y="1301"/>
                  </a:lnTo>
                  <a:lnTo>
                    <a:pt x="0" y="129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6" y="4"/>
                  </a:lnTo>
                  <a:lnTo>
                    <a:pt x="350" y="8"/>
                  </a:lnTo>
                  <a:lnTo>
                    <a:pt x="354" y="12"/>
                  </a:lnTo>
                  <a:lnTo>
                    <a:pt x="356" y="17"/>
                  </a:lnTo>
                  <a:lnTo>
                    <a:pt x="358" y="23"/>
                  </a:lnTo>
                  <a:lnTo>
                    <a:pt x="359" y="29"/>
                  </a:lnTo>
                  <a:lnTo>
                    <a:pt x="359" y="1296"/>
                  </a:lnTo>
                  <a:lnTo>
                    <a:pt x="359" y="1296"/>
                  </a:lnTo>
                  <a:lnTo>
                    <a:pt x="358" y="1301"/>
                  </a:lnTo>
                  <a:lnTo>
                    <a:pt x="356" y="1307"/>
                  </a:lnTo>
                  <a:lnTo>
                    <a:pt x="354" y="1312"/>
                  </a:lnTo>
                  <a:lnTo>
                    <a:pt x="350" y="1316"/>
                  </a:lnTo>
                  <a:lnTo>
                    <a:pt x="346" y="1320"/>
                  </a:lnTo>
                  <a:lnTo>
                    <a:pt x="341" y="1322"/>
                  </a:lnTo>
                  <a:lnTo>
                    <a:pt x="335" y="1324"/>
                  </a:lnTo>
                  <a:lnTo>
                    <a:pt x="330" y="1325"/>
                  </a:lnTo>
                  <a:lnTo>
                    <a:pt x="330" y="1325"/>
                  </a:lnTo>
                  <a:close/>
                  <a:moveTo>
                    <a:pt x="58" y="1267"/>
                  </a:moveTo>
                  <a:lnTo>
                    <a:pt x="301" y="1267"/>
                  </a:lnTo>
                  <a:lnTo>
                    <a:pt x="301" y="58"/>
                  </a:lnTo>
                  <a:lnTo>
                    <a:pt x="58" y="58"/>
                  </a:lnTo>
                  <a:lnTo>
                    <a:pt x="58" y="1267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0">
              <a:extLst>
                <a:ext uri="{FF2B5EF4-FFF2-40B4-BE49-F238E27FC236}">
                  <a16:creationId xmlns:a16="http://schemas.microsoft.com/office/drawing/2014/main" id="{75A4AD9C-45FF-4358-A67F-FC4CBA8F21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58" y="1321"/>
              <a:ext cx="191" cy="65"/>
            </a:xfrm>
            <a:custGeom>
              <a:avLst/>
              <a:gdLst>
                <a:gd name="T0" fmla="*/ 544 w 573"/>
                <a:gd name="T1" fmla="*/ 194 h 194"/>
                <a:gd name="T2" fmla="*/ 29 w 573"/>
                <a:gd name="T3" fmla="*/ 194 h 194"/>
                <a:gd name="T4" fmla="*/ 29 w 573"/>
                <a:gd name="T5" fmla="*/ 194 h 194"/>
                <a:gd name="T6" fmla="*/ 22 w 573"/>
                <a:gd name="T7" fmla="*/ 194 h 194"/>
                <a:gd name="T8" fmla="*/ 17 w 573"/>
                <a:gd name="T9" fmla="*/ 192 h 194"/>
                <a:gd name="T10" fmla="*/ 12 w 573"/>
                <a:gd name="T11" fmla="*/ 190 h 194"/>
                <a:gd name="T12" fmla="*/ 8 w 573"/>
                <a:gd name="T13" fmla="*/ 186 h 194"/>
                <a:gd name="T14" fmla="*/ 4 w 573"/>
                <a:gd name="T15" fmla="*/ 182 h 194"/>
                <a:gd name="T16" fmla="*/ 1 w 573"/>
                <a:gd name="T17" fmla="*/ 176 h 194"/>
                <a:gd name="T18" fmla="*/ 0 w 573"/>
                <a:gd name="T19" fmla="*/ 171 h 194"/>
                <a:gd name="T20" fmla="*/ 0 w 573"/>
                <a:gd name="T21" fmla="*/ 165 h 194"/>
                <a:gd name="T22" fmla="*/ 0 w 573"/>
                <a:gd name="T23" fmla="*/ 29 h 194"/>
                <a:gd name="T24" fmla="*/ 0 w 573"/>
                <a:gd name="T25" fmla="*/ 29 h 194"/>
                <a:gd name="T26" fmla="*/ 0 w 573"/>
                <a:gd name="T27" fmla="*/ 23 h 194"/>
                <a:gd name="T28" fmla="*/ 1 w 573"/>
                <a:gd name="T29" fmla="*/ 18 h 194"/>
                <a:gd name="T30" fmla="*/ 4 w 573"/>
                <a:gd name="T31" fmla="*/ 13 h 194"/>
                <a:gd name="T32" fmla="*/ 8 w 573"/>
                <a:gd name="T33" fmla="*/ 9 h 194"/>
                <a:gd name="T34" fmla="*/ 12 w 573"/>
                <a:gd name="T35" fmla="*/ 5 h 194"/>
                <a:gd name="T36" fmla="*/ 17 w 573"/>
                <a:gd name="T37" fmla="*/ 2 h 194"/>
                <a:gd name="T38" fmla="*/ 22 w 573"/>
                <a:gd name="T39" fmla="*/ 1 h 194"/>
                <a:gd name="T40" fmla="*/ 29 w 573"/>
                <a:gd name="T41" fmla="*/ 0 h 194"/>
                <a:gd name="T42" fmla="*/ 544 w 573"/>
                <a:gd name="T43" fmla="*/ 0 h 194"/>
                <a:gd name="T44" fmla="*/ 544 w 573"/>
                <a:gd name="T45" fmla="*/ 0 h 194"/>
                <a:gd name="T46" fmla="*/ 549 w 573"/>
                <a:gd name="T47" fmla="*/ 1 h 194"/>
                <a:gd name="T48" fmla="*/ 555 w 573"/>
                <a:gd name="T49" fmla="*/ 2 h 194"/>
                <a:gd name="T50" fmla="*/ 560 w 573"/>
                <a:gd name="T51" fmla="*/ 5 h 194"/>
                <a:gd name="T52" fmla="*/ 564 w 573"/>
                <a:gd name="T53" fmla="*/ 9 h 194"/>
                <a:gd name="T54" fmla="*/ 568 w 573"/>
                <a:gd name="T55" fmla="*/ 13 h 194"/>
                <a:gd name="T56" fmla="*/ 570 w 573"/>
                <a:gd name="T57" fmla="*/ 18 h 194"/>
                <a:gd name="T58" fmla="*/ 572 w 573"/>
                <a:gd name="T59" fmla="*/ 23 h 194"/>
                <a:gd name="T60" fmla="*/ 573 w 573"/>
                <a:gd name="T61" fmla="*/ 29 h 194"/>
                <a:gd name="T62" fmla="*/ 573 w 573"/>
                <a:gd name="T63" fmla="*/ 165 h 194"/>
                <a:gd name="T64" fmla="*/ 573 w 573"/>
                <a:gd name="T65" fmla="*/ 165 h 194"/>
                <a:gd name="T66" fmla="*/ 572 w 573"/>
                <a:gd name="T67" fmla="*/ 171 h 194"/>
                <a:gd name="T68" fmla="*/ 570 w 573"/>
                <a:gd name="T69" fmla="*/ 176 h 194"/>
                <a:gd name="T70" fmla="*/ 568 w 573"/>
                <a:gd name="T71" fmla="*/ 182 h 194"/>
                <a:gd name="T72" fmla="*/ 564 w 573"/>
                <a:gd name="T73" fmla="*/ 186 h 194"/>
                <a:gd name="T74" fmla="*/ 560 w 573"/>
                <a:gd name="T75" fmla="*/ 190 h 194"/>
                <a:gd name="T76" fmla="*/ 555 w 573"/>
                <a:gd name="T77" fmla="*/ 192 h 194"/>
                <a:gd name="T78" fmla="*/ 549 w 573"/>
                <a:gd name="T79" fmla="*/ 194 h 194"/>
                <a:gd name="T80" fmla="*/ 544 w 573"/>
                <a:gd name="T81" fmla="*/ 194 h 194"/>
                <a:gd name="T82" fmla="*/ 544 w 573"/>
                <a:gd name="T83" fmla="*/ 194 h 194"/>
                <a:gd name="T84" fmla="*/ 58 w 573"/>
                <a:gd name="T85" fmla="*/ 136 h 194"/>
                <a:gd name="T86" fmla="*/ 515 w 573"/>
                <a:gd name="T87" fmla="*/ 136 h 194"/>
                <a:gd name="T88" fmla="*/ 515 w 573"/>
                <a:gd name="T89" fmla="*/ 58 h 194"/>
                <a:gd name="T90" fmla="*/ 58 w 573"/>
                <a:gd name="T91" fmla="*/ 58 h 194"/>
                <a:gd name="T92" fmla="*/ 58 w 573"/>
                <a:gd name="T93" fmla="*/ 1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3" h="194">
                  <a:moveTo>
                    <a:pt x="544" y="194"/>
                  </a:moveTo>
                  <a:lnTo>
                    <a:pt x="29" y="194"/>
                  </a:lnTo>
                  <a:lnTo>
                    <a:pt x="29" y="194"/>
                  </a:lnTo>
                  <a:lnTo>
                    <a:pt x="22" y="194"/>
                  </a:lnTo>
                  <a:lnTo>
                    <a:pt x="17" y="192"/>
                  </a:lnTo>
                  <a:lnTo>
                    <a:pt x="12" y="190"/>
                  </a:lnTo>
                  <a:lnTo>
                    <a:pt x="8" y="186"/>
                  </a:lnTo>
                  <a:lnTo>
                    <a:pt x="4" y="182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549" y="1"/>
                  </a:lnTo>
                  <a:lnTo>
                    <a:pt x="555" y="2"/>
                  </a:lnTo>
                  <a:lnTo>
                    <a:pt x="560" y="5"/>
                  </a:lnTo>
                  <a:lnTo>
                    <a:pt x="564" y="9"/>
                  </a:lnTo>
                  <a:lnTo>
                    <a:pt x="568" y="13"/>
                  </a:lnTo>
                  <a:lnTo>
                    <a:pt x="570" y="18"/>
                  </a:lnTo>
                  <a:lnTo>
                    <a:pt x="572" y="23"/>
                  </a:lnTo>
                  <a:lnTo>
                    <a:pt x="573" y="29"/>
                  </a:lnTo>
                  <a:lnTo>
                    <a:pt x="573" y="165"/>
                  </a:lnTo>
                  <a:lnTo>
                    <a:pt x="573" y="165"/>
                  </a:lnTo>
                  <a:lnTo>
                    <a:pt x="572" y="171"/>
                  </a:lnTo>
                  <a:lnTo>
                    <a:pt x="570" y="176"/>
                  </a:lnTo>
                  <a:lnTo>
                    <a:pt x="568" y="182"/>
                  </a:lnTo>
                  <a:lnTo>
                    <a:pt x="564" y="186"/>
                  </a:lnTo>
                  <a:lnTo>
                    <a:pt x="560" y="190"/>
                  </a:lnTo>
                  <a:lnTo>
                    <a:pt x="555" y="192"/>
                  </a:lnTo>
                  <a:lnTo>
                    <a:pt x="549" y="194"/>
                  </a:lnTo>
                  <a:lnTo>
                    <a:pt x="544" y="194"/>
                  </a:lnTo>
                  <a:lnTo>
                    <a:pt x="544" y="194"/>
                  </a:lnTo>
                  <a:close/>
                  <a:moveTo>
                    <a:pt x="58" y="136"/>
                  </a:moveTo>
                  <a:lnTo>
                    <a:pt x="515" y="136"/>
                  </a:lnTo>
                  <a:lnTo>
                    <a:pt x="515" y="58"/>
                  </a:lnTo>
                  <a:lnTo>
                    <a:pt x="58" y="58"/>
                  </a:lnTo>
                  <a:lnTo>
                    <a:pt x="58" y="136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0A1C423A-E29E-4F21-BC56-077728D41CFE}"/>
              </a:ext>
            </a:extLst>
          </p:cNvPr>
          <p:cNvSpPr/>
          <p:nvPr userDrawn="1"/>
        </p:nvSpPr>
        <p:spPr>
          <a:xfrm rot="20492154">
            <a:off x="224243" y="2633010"/>
            <a:ext cx="4608717" cy="79580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E39975-A774-4516-AA80-F25CEF7DA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30273">
            <a:off x="657788" y="1062247"/>
            <a:ext cx="2986541" cy="199367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89FA0480-E23E-4E64-91F9-7E26943CAB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378539"/>
            <a:ext cx="1035740" cy="431181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3719F4D5-E50F-426B-A41B-ECF9723AA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863847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12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A7202F-AC5D-4BD0-8591-C4459C31951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C29FB5-2243-4F66-A433-A8FAA56BAA2B}"/>
              </a:ext>
            </a:extLst>
          </p:cNvPr>
          <p:cNvSpPr/>
          <p:nvPr userDrawn="1"/>
        </p:nvSpPr>
        <p:spPr>
          <a:xfrm>
            <a:off x="1288736" y="339502"/>
            <a:ext cx="3168352" cy="3168352"/>
          </a:xfrm>
          <a:prstGeom prst="ellipse">
            <a:avLst/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11EFE-3241-4AF6-ABA5-B44E0C8CB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A06BE27-A44C-47C2-B41A-13CBC7BC5B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3297" y="3183310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BBE18A-B996-41E2-8AA1-E9CBB4B55712}"/>
              </a:ext>
            </a:extLst>
          </p:cNvPr>
          <p:cNvCxnSpPr>
            <a:cxnSpLocks/>
          </p:cNvCxnSpPr>
          <p:nvPr userDrawn="1"/>
        </p:nvCxnSpPr>
        <p:spPr>
          <a:xfrm>
            <a:off x="4614452" y="3161986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86C149-0D12-4832-96D8-277B927D35EC}"/>
              </a:ext>
            </a:extLst>
          </p:cNvPr>
          <p:cNvSpPr txBox="1"/>
          <p:nvPr userDrawn="1"/>
        </p:nvSpPr>
        <p:spPr>
          <a:xfrm>
            <a:off x="4902484" y="258787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THANK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2A279-E47D-4D37-A625-B6D2F1AAB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0" y="-236562"/>
            <a:ext cx="4962393" cy="5380062"/>
          </a:xfrm>
          <a:prstGeom prst="rect">
            <a:avLst/>
          </a:prstGeom>
        </p:spPr>
      </p:pic>
      <p:pic>
        <p:nvPicPr>
          <p:cNvPr id="227" name="Graphic 226">
            <a:extLst>
              <a:ext uri="{FF2B5EF4-FFF2-40B4-BE49-F238E27FC236}">
                <a16:creationId xmlns:a16="http://schemas.microsoft.com/office/drawing/2014/main" id="{06296748-B422-4C45-97D5-B6D6936EDA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520" y="859305"/>
            <a:ext cx="6768752" cy="1586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C183B5-1C46-407F-902E-A278E930E1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408484"/>
            <a:ext cx="1035740" cy="431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86B6CA-0A18-4153-9054-01DCD4B2CB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893792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1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3352D0-4FDE-4AD3-A627-CAA9A2657822}"/>
              </a:ext>
            </a:extLst>
          </p:cNvPr>
          <p:cNvSpPr/>
          <p:nvPr userDrawn="1"/>
        </p:nvSpPr>
        <p:spPr>
          <a:xfrm>
            <a:off x="0" y="0"/>
            <a:ext cx="9159213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9C8802-42AF-481E-B219-BFC95233D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95C7DD-FB9A-4E70-B1FD-B81BEE2942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  <p:pic>
        <p:nvPicPr>
          <p:cNvPr id="10" name="Picture 9" descr="A screen shot of a computer&#10;&#10;Description automatically generated">
            <a:extLst>
              <a:ext uri="{FF2B5EF4-FFF2-40B4-BE49-F238E27FC236}">
                <a16:creationId xmlns:a16="http://schemas.microsoft.com/office/drawing/2014/main" id="{9D8EA3CD-690C-40BD-8276-884669371F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36883" r="2823" b="1251"/>
          <a:stretch/>
        </p:blipFill>
        <p:spPr>
          <a:xfrm>
            <a:off x="0" y="0"/>
            <a:ext cx="7884368" cy="26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1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875FF6A-167F-47C5-9BEC-C33313E87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6" r="2262" b="164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548B698-5D0D-4F6E-BA71-0A1E57C455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03F6BB-7983-48F2-9EFD-E62CE3467C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6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8FE59B4A-89A3-4A14-8BAB-455A3F034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"/>
            <a:ext cx="9144000" cy="5132085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C01B47-6CD3-4AF5-8D37-0784C3C694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2D9E370-0685-483C-923D-1129105D92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5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6" r:id="rId2"/>
    <p:sldLayoutId id="2147483819" r:id="rId3"/>
    <p:sldLayoutId id="2147483820" r:id="rId4"/>
    <p:sldLayoutId id="2147483805" r:id="rId5"/>
    <p:sldLayoutId id="2147483768" r:id="rId6"/>
    <p:sldLayoutId id="2147483756" r:id="rId7"/>
    <p:sldLayoutId id="2147483796" r:id="rId8"/>
    <p:sldLayoutId id="2147483758" r:id="rId9"/>
    <p:sldLayoutId id="2147483763" r:id="rId10"/>
    <p:sldLayoutId id="2147483817" r:id="rId11"/>
    <p:sldLayoutId id="2147483818" r:id="rId12"/>
    <p:sldLayoutId id="2147483821" r:id="rId13"/>
    <p:sldLayoutId id="2147483822" r:id="rId14"/>
    <p:sldLayoutId id="2147483823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5708" y="2571750"/>
            <a:ext cx="6326909" cy="719575"/>
          </a:xfrm>
        </p:spPr>
        <p:txBody>
          <a:bodyPr/>
          <a:lstStyle/>
          <a:p>
            <a:r>
              <a:rPr lang="en-US" dirty="0"/>
              <a:t>PO Line number and title Included in subject of claim letter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661446-6088-42B1-8A41-4DEB5CC21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987" y="3579863"/>
            <a:ext cx="5621337" cy="840674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263428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Physical One Time POL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now look at a claim for POL-45441, title "Women at the top : powerful leaders tell us how to combine work and family".</a:t>
            </a:r>
          </a:p>
          <a:p>
            <a:r>
              <a:rPr lang="en-US" dirty="0"/>
              <a:t>It is in status "Sent" with a receiving date of July 1, 2019, which is over a month ago.</a:t>
            </a:r>
          </a:p>
        </p:txBody>
      </p:sp>
    </p:spTree>
    <p:extLst>
      <p:ext uri="{BB962C8B-B14F-4D97-AF65-F5344CB8AC3E}">
        <p14:creationId xmlns:p14="http://schemas.microsoft.com/office/powerpoint/2010/main" val="390760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Physical One Time POL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>
            <a:normAutofit/>
          </a:bodyPr>
          <a:lstStyle/>
          <a:p>
            <a:r>
              <a:rPr lang="en-US" dirty="0"/>
              <a:t>The regularly scheduled job "PO Line Claiming" runs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C022D-F978-45FD-A317-7FD2DE68F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811"/>
            <a:ext cx="9144000" cy="28181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ACEEBB-C869-4EB8-AE78-A19160CEC0AD}"/>
              </a:ext>
            </a:extLst>
          </p:cNvPr>
          <p:cNvSpPr/>
          <p:nvPr/>
        </p:nvSpPr>
        <p:spPr>
          <a:xfrm>
            <a:off x="539567" y="3651870"/>
            <a:ext cx="1296129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8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897F75-398B-48A8-925B-7DD1FACB4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313" y="1382418"/>
            <a:ext cx="6661373" cy="33235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Physical One Time POL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>
            <a:normAutofit/>
          </a:bodyPr>
          <a:lstStyle/>
          <a:p>
            <a:r>
              <a:rPr lang="en-US" dirty="0"/>
              <a:t>The POL goes to the Claims Task List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ACEEBB-C869-4EB8-AE78-A19160CEC0AD}"/>
              </a:ext>
            </a:extLst>
          </p:cNvPr>
          <p:cNvSpPr/>
          <p:nvPr/>
        </p:nvSpPr>
        <p:spPr>
          <a:xfrm>
            <a:off x="2267744" y="2283718"/>
            <a:ext cx="3888432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E903D0-4CAE-4F46-9954-D6942D9784AA}"/>
              </a:ext>
            </a:extLst>
          </p:cNvPr>
          <p:cNvSpPr/>
          <p:nvPr/>
        </p:nvSpPr>
        <p:spPr>
          <a:xfrm>
            <a:off x="2233940" y="4155926"/>
            <a:ext cx="1185932" cy="319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47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BDDCAE-D254-4C2E-8456-A82D829E0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101"/>
            <a:ext cx="9144000" cy="37290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Physical One Time POL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54258"/>
            <a:ext cx="8424936" cy="576064"/>
          </a:xfrm>
        </p:spPr>
        <p:txBody>
          <a:bodyPr>
            <a:normAutofit/>
          </a:bodyPr>
          <a:lstStyle/>
          <a:p>
            <a:r>
              <a:rPr lang="en-US" dirty="0"/>
              <a:t>The claim letter arrives with title and POL number in the subject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ACEEBB-C869-4EB8-AE78-A19160CEC0AD}"/>
              </a:ext>
            </a:extLst>
          </p:cNvPr>
          <p:cNvSpPr/>
          <p:nvPr/>
        </p:nvSpPr>
        <p:spPr>
          <a:xfrm>
            <a:off x="0" y="1207182"/>
            <a:ext cx="8100392" cy="7885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32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74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0" y="267495"/>
            <a:ext cx="5040560" cy="4339766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Setting it up</a:t>
            </a:r>
          </a:p>
          <a:p>
            <a:r>
              <a:rPr lang="en-US" dirty="0"/>
              <a:t>Example for Physical One Time POL</a:t>
            </a:r>
          </a:p>
        </p:txBody>
      </p:sp>
    </p:spTree>
    <p:extLst>
      <p:ext uri="{BB962C8B-B14F-4D97-AF65-F5344CB8AC3E}">
        <p14:creationId xmlns:p14="http://schemas.microsoft.com/office/powerpoint/2010/main" val="59156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6943D-83D2-4DB0-A706-80B793343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8A07F-CA92-4282-9CE0-17C31D842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March 2019 release includes a new option to configure the subject of the PO Line Claim letter (letter code: </a:t>
            </a:r>
            <a:r>
              <a:rPr lang="en-US" dirty="0" err="1"/>
              <a:t>POLineClaimLetter</a:t>
            </a:r>
            <a:r>
              <a:rPr lang="en-US" dirty="0"/>
              <a:t>). </a:t>
            </a:r>
          </a:p>
          <a:p>
            <a:r>
              <a:rPr lang="en-US" dirty="0"/>
              <a:t>For all PO line types, the PO line number and title can be included in the email subject. </a:t>
            </a:r>
          </a:p>
          <a:p>
            <a:r>
              <a:rPr lang="en-US" dirty="0"/>
              <a:t>If the PO line type is physical continuous, the item description can also be included. For non-predicted continuous orders, the expected received date can be included.</a:t>
            </a:r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feature greatly enhances communication with vendor.</a:t>
            </a:r>
          </a:p>
          <a:p>
            <a:r>
              <a:rPr lang="en-US" dirty="0"/>
              <a:t>The vendor immediately knows the order number and title when  receiving the letter, and for POLs of type continuous the vendor also knows that specific issue is being claimed.</a:t>
            </a:r>
          </a:p>
        </p:txBody>
      </p:sp>
    </p:spTree>
    <p:extLst>
      <p:ext uri="{BB962C8B-B14F-4D97-AF65-F5344CB8AC3E}">
        <p14:creationId xmlns:p14="http://schemas.microsoft.com/office/powerpoint/2010/main" val="356734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it 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fields for the Subject are available in the </a:t>
            </a:r>
            <a:r>
              <a:rPr lang="en-US" dirty="0" err="1"/>
              <a:t>new_subject</a:t>
            </a:r>
            <a:r>
              <a:rPr lang="en-US" dirty="0"/>
              <a:t> field. </a:t>
            </a:r>
          </a:p>
          <a:p>
            <a:r>
              <a:rPr lang="en-US" dirty="0"/>
              <a:t>The field is set by entering your text within &lt;&gt; + field name. The format is as follows:</a:t>
            </a:r>
          </a:p>
          <a:p>
            <a:r>
              <a:rPr lang="en-US" dirty="0"/>
              <a:t>&lt;My Title Text: &gt; title &lt;My Ref Num Text: &gt; </a:t>
            </a:r>
            <a:r>
              <a:rPr lang="en-US" dirty="0" err="1"/>
              <a:t>poline_reference_number</a:t>
            </a:r>
            <a:r>
              <a:rPr lang="en-US" dirty="0"/>
              <a:t> &lt;My Item Desc Text: &gt; </a:t>
            </a:r>
            <a:r>
              <a:rPr lang="en-US" dirty="0" err="1"/>
              <a:t>item_description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8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it 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808312"/>
          </a:xfrm>
        </p:spPr>
        <p:txBody>
          <a:bodyPr>
            <a:normAutofit/>
          </a:bodyPr>
          <a:lstStyle/>
          <a:p>
            <a:r>
              <a:rPr lang="en-US" dirty="0"/>
              <a:t>Following are the fields that can be used within the subject field: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 err="1"/>
              <a:t>poline_reference_number</a:t>
            </a:r>
            <a:endParaRPr lang="en-US" dirty="0"/>
          </a:p>
          <a:p>
            <a:pPr lvl="1"/>
            <a:r>
              <a:rPr lang="en-US" dirty="0" err="1"/>
              <a:t>item_description</a:t>
            </a:r>
            <a:r>
              <a:rPr lang="en-US" dirty="0"/>
              <a:t> - only for Physical Continuous type</a:t>
            </a:r>
          </a:p>
          <a:p>
            <a:pPr lvl="1"/>
            <a:r>
              <a:rPr lang="en-US" dirty="0" err="1"/>
              <a:t>identifier_type</a:t>
            </a:r>
            <a:r>
              <a:rPr lang="en-US" dirty="0"/>
              <a:t> and </a:t>
            </a:r>
            <a:r>
              <a:rPr lang="en-US" dirty="0" err="1"/>
              <a:t>item_identifier</a:t>
            </a:r>
            <a:endParaRPr lang="en-US" dirty="0"/>
          </a:p>
          <a:p>
            <a:r>
              <a:rPr lang="en-US" dirty="0">
                <a:effectLst/>
              </a:rPr>
              <a:t>In our example we will set the </a:t>
            </a:r>
            <a:r>
              <a:rPr lang="en-US" dirty="0"/>
              <a:t>email subject of the PO Line Claim Letter as follows: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F460A-0671-44ED-9CD3-87DEAF3975E7}"/>
              </a:ext>
            </a:extLst>
          </p:cNvPr>
          <p:cNvSpPr txBox="1"/>
          <p:nvPr/>
        </p:nvSpPr>
        <p:spPr>
          <a:xfrm>
            <a:off x="323528" y="3906974"/>
            <a:ext cx="84249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&lt;Title : &gt; title &lt;Order Number: &gt; </a:t>
            </a:r>
            <a:r>
              <a:rPr lang="en-US" dirty="0" err="1"/>
              <a:t>poline_reference_number</a:t>
            </a:r>
            <a:r>
              <a:rPr lang="en-US" dirty="0"/>
              <a:t> &lt;Item: &gt; </a:t>
            </a:r>
            <a:r>
              <a:rPr lang="en-US" dirty="0" err="1"/>
              <a:t>item_description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8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C9A1F4-574D-4991-BB78-D42484F08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00225"/>
            <a:ext cx="8534400" cy="1543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it 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68"/>
            <a:ext cx="8424936" cy="576064"/>
          </a:xfrm>
        </p:spPr>
        <p:txBody>
          <a:bodyPr>
            <a:normAutofit/>
          </a:bodyPr>
          <a:lstStyle/>
          <a:p>
            <a:r>
              <a:rPr lang="en-US" dirty="0"/>
              <a:t>For example: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A7015-343A-457E-9886-35365FA9E642}"/>
              </a:ext>
            </a:extLst>
          </p:cNvPr>
          <p:cNvSpPr/>
          <p:nvPr/>
        </p:nvSpPr>
        <p:spPr>
          <a:xfrm>
            <a:off x="1475656" y="2744396"/>
            <a:ext cx="5184576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0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6943D-83D2-4DB0-A706-80B793343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for Physical One Time POL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8A07F-CA92-4282-9CE0-17C31D842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72108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2" ma:contentTypeDescription="Create a new document." ma:contentTypeScope="" ma:versionID="859ce6d11f0b4957677d97191c3f7475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02096537277fc21a19969ec681066655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523B81-D7A0-4BA1-88D3-747F11EBE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223070-5DE1-44C0-8494-0D6FD784A957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66ab0f4-d659-463b-a1c4-9fb61d1597bf"/>
    <ds:schemaRef ds:uri="http://purl.org/dc/elements/1.1/"/>
    <ds:schemaRef ds:uri="http://schemas.microsoft.com/office/2006/metadata/properties"/>
    <ds:schemaRef ds:uri="http://www.w3.org/XML/1998/namespace"/>
    <ds:schemaRef ds:uri="74dd5ec3-1427-46e8-a24a-7d89bfb3440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486B3CF-E6BB-4785-9BF9-77F493E4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7614</TotalTime>
  <Words>414</Words>
  <Application>Microsoft Office PowerPoint</Application>
  <PresentationFormat>On-screen Show (16:9)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IGeLU_2016_16X9 (1)</vt:lpstr>
      <vt:lpstr>PO Line number and title Included in subject of claim letter</vt:lpstr>
      <vt:lpstr>PowerPoint Presentation</vt:lpstr>
      <vt:lpstr>Introduction</vt:lpstr>
      <vt:lpstr>Introduction</vt:lpstr>
      <vt:lpstr>Introduction</vt:lpstr>
      <vt:lpstr>Setting it up</vt:lpstr>
      <vt:lpstr>Setting it up</vt:lpstr>
      <vt:lpstr>Setting it up</vt:lpstr>
      <vt:lpstr>Example for Physical One Time POL</vt:lpstr>
      <vt:lpstr>Example for Physical One Time POL</vt:lpstr>
      <vt:lpstr>Example for Physical One Time POL</vt:lpstr>
      <vt:lpstr>Example for Physical One Time POL</vt:lpstr>
      <vt:lpstr>Example for Physical One Time POL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545</cp:revision>
  <dcterms:created xsi:type="dcterms:W3CDTF">2017-01-02T15:10:30Z</dcterms:created>
  <dcterms:modified xsi:type="dcterms:W3CDTF">2019-08-14T05:40:11Z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6685674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D8.0.1</vt:lpwstr>
  </property>
  <property fmtid="{D5CDD505-2E9C-101B-9397-08002B2CF9AE}" pid="5" name="ContentTypeId">
    <vt:lpwstr>0x0101002D4216B00C96C34F9FEB40E34BEB6B05</vt:lpwstr>
  </property>
</Properties>
</file>